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09" r:id="rId2"/>
    <p:sldId id="539" r:id="rId3"/>
    <p:sldId id="528" r:id="rId4"/>
    <p:sldId id="531" r:id="rId5"/>
    <p:sldId id="529" r:id="rId6"/>
    <p:sldId id="533" r:id="rId7"/>
    <p:sldId id="535" r:id="rId8"/>
    <p:sldId id="536" r:id="rId9"/>
    <p:sldId id="537" r:id="rId10"/>
    <p:sldId id="538" r:id="rId11"/>
    <p:sldId id="399" r:id="rId12"/>
  </p:sldIdLst>
  <p:sldSz cx="9906000" cy="6858000" type="A4"/>
  <p:notesSz cx="9926638" cy="6797675"/>
  <p:custDataLst>
    <p:tags r:id="rId15"/>
  </p:custDataLst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400" kern="1200">
        <a:solidFill>
          <a:schemeClr val="accent2"/>
        </a:solidFill>
        <a:latin typeface="Arial Narrow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400" kern="1200">
        <a:solidFill>
          <a:schemeClr val="accent2"/>
        </a:solidFill>
        <a:latin typeface="Arial Narrow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400" kern="1200">
        <a:solidFill>
          <a:schemeClr val="accent2"/>
        </a:solidFill>
        <a:latin typeface="Arial Narrow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400" kern="1200">
        <a:solidFill>
          <a:schemeClr val="accent2"/>
        </a:solidFill>
        <a:latin typeface="Arial Narrow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400" kern="1200">
        <a:solidFill>
          <a:schemeClr val="accent2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accent2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accent2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accent2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accent2"/>
        </a:solidFill>
        <a:latin typeface="Arial Narrow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sef Feuerstein" initials="J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A0"/>
    <a:srgbClr val="FFFFC8"/>
    <a:srgbClr val="FEF181"/>
    <a:srgbClr val="FFFF00"/>
    <a:srgbClr val="009999"/>
    <a:srgbClr val="33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36" autoAdjust="0"/>
    <p:restoredTop sz="94450" autoAdjust="0"/>
  </p:normalViewPr>
  <p:slideViewPr>
    <p:cSldViewPr snapToGrid="0">
      <p:cViewPr>
        <p:scale>
          <a:sx n="100" d="100"/>
          <a:sy n="100" d="100"/>
        </p:scale>
        <p:origin x="-948" y="-204"/>
      </p:cViewPr>
      <p:guideLst>
        <p:guide orient="horz" pos="352"/>
        <p:guide orient="horz" pos="4047"/>
        <p:guide orient="horz" pos="554"/>
        <p:guide pos="74"/>
      </p:guideLst>
    </p:cSldViewPr>
  </p:slideViewPr>
  <p:outlineViewPr>
    <p:cViewPr>
      <p:scale>
        <a:sx n="33" d="100"/>
        <a:sy n="33" d="100"/>
      </p:scale>
      <p:origin x="0" y="164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824" y="-90"/>
      </p:cViewPr>
      <p:guideLst>
        <p:guide orient="horz" pos="2142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96678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02" tIns="46851" rIns="93702" bIns="46851" numCol="1" anchor="t" anchorCtr="0" compatLnSpc="1">
            <a:prstTxWarp prst="textNoShape">
              <a:avLst/>
            </a:prstTxWarp>
            <a:spAutoFit/>
          </a:bodyPr>
          <a:lstStyle>
            <a:lvl1pPr algn="l" defTabSz="941388" eaLnBrk="0" hangingPunct="0">
              <a:spcBef>
                <a:spcPct val="0"/>
              </a:spcBef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8658225" y="0"/>
            <a:ext cx="13208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02" tIns="46851" rIns="93702" bIns="46851" numCol="1" anchor="t" anchorCtr="0" compatLnSpc="1">
            <a:prstTxWarp prst="textNoShape">
              <a:avLst/>
            </a:prstTxWarp>
            <a:spAutoFit/>
          </a:bodyPr>
          <a:lstStyle>
            <a:lvl1pPr algn="r" defTabSz="941388" eaLnBrk="0" hangingPunct="0">
              <a:spcBef>
                <a:spcPct val="0"/>
              </a:spcBef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37325"/>
            <a:ext cx="9001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02" tIns="46851" rIns="93702" bIns="46851" numCol="1" anchor="b" anchorCtr="0" compatLnSpc="1">
            <a:prstTxWarp prst="textNoShape">
              <a:avLst/>
            </a:prstTxWarp>
            <a:spAutoFit/>
          </a:bodyPr>
          <a:lstStyle>
            <a:lvl1pPr algn="l" defTabSz="941388" eaLnBrk="0" hangingPunct="0">
              <a:spcBef>
                <a:spcPct val="0"/>
              </a:spcBef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9478963" y="6537325"/>
            <a:ext cx="5000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02" tIns="46851" rIns="93702" bIns="46851" numCol="1" anchor="b" anchorCtr="0" compatLnSpc="1">
            <a:prstTxWarp prst="textNoShape">
              <a:avLst/>
            </a:prstTxWarp>
            <a:spAutoFit/>
          </a:bodyPr>
          <a:lstStyle>
            <a:lvl1pPr algn="r" defTabSz="941388" eaLnBrk="0" hangingPunct="0">
              <a:spcBef>
                <a:spcPct val="0"/>
              </a:spcBef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E906EC0F-E0FB-4AF0-9E18-FB24D6075D0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24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96678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02" tIns="46851" rIns="93702" bIns="46851" numCol="1" anchor="t" anchorCtr="0" compatLnSpc="1">
            <a:prstTxWarp prst="textNoShape">
              <a:avLst/>
            </a:prstTxWarp>
            <a:spAutoFit/>
          </a:bodyPr>
          <a:lstStyle>
            <a:lvl1pPr algn="l" defTabSz="950913" eaLnBrk="0" hangingPunct="0">
              <a:spcBef>
                <a:spcPct val="0"/>
              </a:spcBef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8605838" y="0"/>
            <a:ext cx="13208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02" tIns="46851" rIns="93702" bIns="46851" numCol="1" anchor="t" anchorCtr="0" compatLnSpc="1">
            <a:prstTxWarp prst="textNoShape">
              <a:avLst/>
            </a:prstTxWarp>
            <a:spAutoFit/>
          </a:bodyPr>
          <a:lstStyle>
            <a:lvl1pPr algn="r" defTabSz="950913" eaLnBrk="0" hangingPunct="0">
              <a:spcBef>
                <a:spcPct val="0"/>
              </a:spcBef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5788" y="509588"/>
            <a:ext cx="3683000" cy="25495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9213" y="3230563"/>
            <a:ext cx="4548187" cy="123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02" tIns="46851" rIns="93702" bIns="46851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Klicken Sie, um die Textformatierung des Masters zu bearbeiten.</a:t>
            </a:r>
          </a:p>
          <a:p>
            <a:pPr lvl="1"/>
            <a:r>
              <a:rPr lang="en-US" noProof="0" smtClean="0"/>
              <a:t>Zweite Ebene</a:t>
            </a:r>
          </a:p>
          <a:p>
            <a:pPr lvl="2"/>
            <a:r>
              <a:rPr lang="en-US" noProof="0" smtClean="0"/>
              <a:t>Dritte Ebene</a:t>
            </a:r>
          </a:p>
          <a:p>
            <a:pPr lvl="3"/>
            <a:r>
              <a:rPr lang="en-US" noProof="0" smtClean="0"/>
              <a:t>Vierte Ebene</a:t>
            </a:r>
          </a:p>
          <a:p>
            <a:pPr lvl="4"/>
            <a:r>
              <a:rPr lang="en-US" noProof="0" smtClean="0"/>
              <a:t>Fünfte Ebene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8275"/>
            <a:ext cx="9001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02" tIns="46851" rIns="93702" bIns="46851" numCol="1" anchor="b" anchorCtr="0" compatLnSpc="1">
            <a:prstTxWarp prst="textNoShape">
              <a:avLst/>
            </a:prstTxWarp>
            <a:spAutoFit/>
          </a:bodyPr>
          <a:lstStyle>
            <a:lvl1pPr algn="l" defTabSz="950913" eaLnBrk="0" hangingPunct="0">
              <a:spcBef>
                <a:spcPct val="0"/>
              </a:spcBef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9426575" y="6518275"/>
            <a:ext cx="5000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702" tIns="46851" rIns="93702" bIns="46851" numCol="1" anchor="b" anchorCtr="0" compatLnSpc="1">
            <a:prstTxWarp prst="textNoShape">
              <a:avLst/>
            </a:prstTxWarp>
            <a:spAutoFit/>
          </a:bodyPr>
          <a:lstStyle>
            <a:lvl1pPr algn="r" defTabSz="950913" eaLnBrk="0" hangingPunct="0">
              <a:spcBef>
                <a:spcPct val="0"/>
              </a:spcBef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D62BD8A3-E611-4191-B492-344518CABFF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002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255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60375" algn="l" defTabSz="9255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9163" algn="l" defTabSz="9255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82713" algn="l" defTabSz="9255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43088" algn="l" defTabSz="9255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1pPr>
            <a:lvl2pPr marL="742950" indent="-285750" defTabSz="950913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2pPr>
            <a:lvl3pPr marL="1143000" indent="-228600" defTabSz="950913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3pPr>
            <a:lvl4pPr marL="1600200" indent="-228600" defTabSz="950913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4pPr>
            <a:lvl5pPr marL="2057400" indent="-228600" defTabSz="950913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5pPr>
            <a:lvl6pPr marL="2514600" indent="-228600" algn="ctr" defTabSz="950913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Arial Narrow" pitchFamily="34" charset="0"/>
              </a:defRPr>
            </a:lvl6pPr>
            <a:lvl7pPr marL="2971800" indent="-228600" algn="ctr" defTabSz="950913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Arial Narrow" pitchFamily="34" charset="0"/>
              </a:defRPr>
            </a:lvl7pPr>
            <a:lvl8pPr marL="3429000" indent="-228600" algn="ctr" defTabSz="950913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Arial Narrow" pitchFamily="34" charset="0"/>
              </a:defRPr>
            </a:lvl8pPr>
            <a:lvl9pPr marL="3886200" indent="-228600" algn="ctr" defTabSz="950913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Arial Narrow" pitchFamily="34" charset="0"/>
              </a:defRPr>
            </a:lvl9pPr>
          </a:lstStyle>
          <a:p>
            <a:fld id="{88C9184F-4D21-4650-96F2-0979AF0A397F}" type="slidenum">
              <a:rPr lang="en-US" sz="1200" smtClean="0">
                <a:latin typeface="Arial" charset="0"/>
              </a:rPr>
              <a:pPr/>
              <a:t>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9213" y="3230563"/>
            <a:ext cx="22225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1pPr>
            <a:lvl2pPr marL="742950" indent="-285750" defTabSz="950913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2pPr>
            <a:lvl3pPr marL="1143000" indent="-228600" defTabSz="950913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3pPr>
            <a:lvl4pPr marL="1600200" indent="-228600" defTabSz="950913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4pPr>
            <a:lvl5pPr marL="2057400" indent="-228600" defTabSz="950913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5pPr>
            <a:lvl6pPr marL="2514600" indent="-228600" algn="ctr" defTabSz="950913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Arial Narrow" pitchFamily="34" charset="0"/>
              </a:defRPr>
            </a:lvl6pPr>
            <a:lvl7pPr marL="2971800" indent="-228600" algn="ctr" defTabSz="950913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Arial Narrow" pitchFamily="34" charset="0"/>
              </a:defRPr>
            </a:lvl7pPr>
            <a:lvl8pPr marL="3429000" indent="-228600" algn="ctr" defTabSz="950913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Arial Narrow" pitchFamily="34" charset="0"/>
              </a:defRPr>
            </a:lvl8pPr>
            <a:lvl9pPr marL="3886200" indent="-228600" algn="ctr" defTabSz="950913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Arial Narrow" pitchFamily="34" charset="0"/>
              </a:defRPr>
            </a:lvl9pPr>
          </a:lstStyle>
          <a:p>
            <a:fld id="{1A1A68E4-2E34-437F-A51E-C4F411FD2BBE}" type="slidenum">
              <a:rPr lang="en-US" sz="1200" smtClean="0">
                <a:latin typeface="Arial" charset="0"/>
              </a:rPr>
              <a:pPr/>
              <a:t>11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3068" tIns="46534" rIns="93068" bIns="46534"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6748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4728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110397" y="188913"/>
            <a:ext cx="86804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Klicken Sie, um das Titelformat zu bearbeiten</a:t>
            </a:r>
          </a:p>
        </p:txBody>
      </p:sp>
      <p:sp>
        <p:nvSpPr>
          <p:cNvPr id="1027" name="Line 20"/>
          <p:cNvSpPr>
            <a:spLocks noChangeShapeType="1"/>
          </p:cNvSpPr>
          <p:nvPr/>
        </p:nvSpPr>
        <p:spPr bwMode="auto">
          <a:xfrm>
            <a:off x="0" y="646113"/>
            <a:ext cx="9906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28" name="Rectangle 23"/>
          <p:cNvSpPr>
            <a:spLocks noChangeArrowheads="1"/>
          </p:cNvSpPr>
          <p:nvPr/>
        </p:nvSpPr>
        <p:spPr bwMode="auto">
          <a:xfrm>
            <a:off x="1372181" y="6656001"/>
            <a:ext cx="8497307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0"/>
              </a:spcBef>
            </a:pPr>
            <a:r>
              <a:rPr lang="de-DE" sz="900" dirty="0">
                <a:latin typeface="Arial" charset="0"/>
              </a:rPr>
              <a:t>Stand vom: </a:t>
            </a:r>
            <a:r>
              <a:rPr lang="de-DE" sz="900" dirty="0" smtClean="0">
                <a:latin typeface="Arial" charset="0"/>
              </a:rPr>
              <a:t>[</a:t>
            </a:r>
            <a:r>
              <a:rPr lang="de-DE" sz="900" dirty="0" smtClean="0">
                <a:solidFill>
                  <a:schemeClr val="tx1"/>
                </a:solidFill>
                <a:latin typeface="Arial" charset="0"/>
              </a:rPr>
              <a:t>13.04.2013] </a:t>
            </a:r>
            <a:r>
              <a:rPr lang="de-DE" sz="900" dirty="0">
                <a:solidFill>
                  <a:schemeClr val="tx1"/>
                </a:solidFill>
                <a:latin typeface="Arial" charset="0"/>
              </a:rPr>
              <a:t>Gedruckt am: </a:t>
            </a:r>
            <a:fld id="{ADD2F6C8-624E-4130-B12C-9A43116D4406}" type="datetime8">
              <a:rPr lang="de-DE" sz="900">
                <a:solidFill>
                  <a:schemeClr val="tx1"/>
                </a:solidFill>
                <a:latin typeface="Arial" charset="0"/>
              </a:rPr>
              <a:pPr algn="r" eaLnBrk="0" hangingPunct="0">
                <a:spcBef>
                  <a:spcPct val="0"/>
                </a:spcBef>
              </a:pPr>
              <a:t>08.12.2013 12:42</a:t>
            </a:fld>
            <a:r>
              <a:rPr lang="de-DE" sz="9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de-DE" sz="900" dirty="0">
                <a:latin typeface="Arial" charset="0"/>
              </a:rPr>
              <a:t>Seite:</a:t>
            </a:r>
            <a:r>
              <a:rPr lang="de-DE" sz="900" dirty="0">
                <a:solidFill>
                  <a:schemeClr val="tx1"/>
                </a:solidFill>
                <a:latin typeface="Arial" charset="0"/>
              </a:rPr>
              <a:t> </a:t>
            </a:r>
            <a:fld id="{CBAE6D25-EA59-40D8-B815-DF9A6E5776AB}" type="slidenum">
              <a:rPr lang="de-DE" sz="900">
                <a:solidFill>
                  <a:schemeClr val="tx1"/>
                </a:solidFill>
                <a:latin typeface="Arial" charset="0"/>
              </a:rPr>
              <a:pPr algn="r" eaLnBrk="0" hangingPunct="0">
                <a:spcBef>
                  <a:spcPct val="0"/>
                </a:spcBef>
              </a:pPr>
              <a:t>‹Nr.›</a:t>
            </a:fld>
            <a:r>
              <a:rPr lang="de-DE" sz="900" dirty="0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1029" name="Rectangle 24"/>
          <p:cNvSpPr>
            <a:spLocks noChangeArrowheads="1"/>
          </p:cNvSpPr>
          <p:nvPr/>
        </p:nvSpPr>
        <p:spPr bwMode="auto">
          <a:xfrm>
            <a:off x="92075" y="6611938"/>
            <a:ext cx="545306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1200" b="1">
                <a:solidFill>
                  <a:srgbClr val="1D287A"/>
                </a:solidFill>
                <a:latin typeface="Symbol" pitchFamily="18" charset="2"/>
              </a:rPr>
              <a:t>ã</a:t>
            </a:r>
            <a:r>
              <a:rPr lang="en-US" sz="1000" b="1">
                <a:solidFill>
                  <a:srgbClr val="1D287A"/>
                </a:solidFill>
                <a:latin typeface="Arial" charset="0"/>
              </a:rPr>
              <a:t>J.FES</a:t>
            </a:r>
            <a:endParaRPr lang="de-DE" sz="9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30" name="Rectangle 26"/>
          <p:cNvSpPr>
            <a:spLocks noChangeArrowheads="1"/>
          </p:cNvSpPr>
          <p:nvPr/>
        </p:nvSpPr>
        <p:spPr bwMode="auto">
          <a:xfrm>
            <a:off x="119063" y="201613"/>
            <a:ext cx="1052512" cy="389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l">
              <a:lnSpc>
                <a:spcPts val="3500"/>
              </a:lnSpc>
              <a:spcBef>
                <a:spcPct val="0"/>
              </a:spcBef>
            </a:pPr>
            <a:r>
              <a:rPr lang="de-DE" sz="1800" b="1" dirty="0" err="1" smtClean="0">
                <a:solidFill>
                  <a:srgbClr val="1D287A"/>
                </a:solidFill>
                <a:latin typeface="Arial" charset="0"/>
              </a:rPr>
              <a:t>pptTool</a:t>
            </a:r>
            <a:r>
              <a:rPr lang="de-DE" sz="1800" b="1" dirty="0" smtClean="0">
                <a:solidFill>
                  <a:srgbClr val="1D287A"/>
                </a:solidFill>
                <a:latin typeface="Arial" charset="0"/>
              </a:rPr>
              <a:t>: </a:t>
            </a:r>
            <a:endParaRPr lang="de-DE" sz="1800" b="1" dirty="0">
              <a:solidFill>
                <a:srgbClr val="1D287A"/>
              </a:solidFill>
              <a:latin typeface="Arial" charset="0"/>
            </a:endParaRPr>
          </a:p>
        </p:txBody>
      </p:sp>
      <p:sp>
        <p:nvSpPr>
          <p:cNvPr id="1032" name="Text Box 50"/>
          <p:cNvSpPr txBox="1">
            <a:spLocks noChangeArrowheads="1"/>
          </p:cNvSpPr>
          <p:nvPr userDrawn="1"/>
        </p:nvSpPr>
        <p:spPr bwMode="auto">
          <a:xfrm>
            <a:off x="700088" y="6642100"/>
            <a:ext cx="44291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1pPr>
            <a:lvl2pPr marL="742950" indent="-285750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2pPr>
            <a:lvl3pPr marL="1143000" indent="-228600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3pPr>
            <a:lvl4pPr marL="1600200" indent="-228600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4pPr>
            <a:lvl5pPr marL="2057400" indent="-228600" eaLnBrk="0" hangingPunct="0">
              <a:defRPr sz="1400">
                <a:solidFill>
                  <a:schemeClr val="accent2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defRPr/>
            </a:pPr>
            <a:r>
              <a:rPr lang="de-DE" sz="1000" smtClean="0">
                <a:latin typeface="Arial"/>
              </a:rPr>
              <a:t>Dokument: [JFpptTools_addIn_JFES-ClemensGertung.pptx] Autor: [] </a:t>
            </a:r>
            <a:endParaRPr lang="de-DE" sz="900" dirty="0" smtClean="0">
              <a:solidFill>
                <a:schemeClr val="tx1"/>
              </a:solidFill>
              <a:latin typeface="Arial"/>
            </a:endParaRPr>
          </a:p>
        </p:txBody>
      </p:sp>
      <p:sp>
        <p:nvSpPr>
          <p:cNvPr id="2" name="Rectangle 52"/>
          <p:cNvSpPr>
            <a:spLocks noChangeArrowheads="1"/>
          </p:cNvSpPr>
          <p:nvPr userDrawn="1"/>
        </p:nvSpPr>
        <p:spPr bwMode="auto">
          <a:xfrm>
            <a:off x="117475" y="0"/>
            <a:ext cx="49530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sz="800" dirty="0" err="1">
                <a:solidFill>
                  <a:schemeClr val="tx1"/>
                </a:solidFill>
                <a:cs typeface="Times New Roman" pitchFamily="18" charset="0"/>
              </a:rPr>
              <a:t>Projekt</a:t>
            </a:r>
            <a:r>
              <a:rPr lang="en-US" sz="800" dirty="0" smtClean="0">
                <a:solidFill>
                  <a:schemeClr val="tx1"/>
                </a:solidFill>
                <a:cs typeface="Times New Roman" pitchFamily="18" charset="0"/>
              </a:rPr>
              <a:t>:</a:t>
            </a:r>
            <a:r>
              <a:rPr lang="de-DE" sz="800" b="0" dirty="0" smtClean="0"/>
              <a:t> </a:t>
            </a:r>
            <a:r>
              <a:rPr lang="de-DE" sz="800" b="0" dirty="0" err="1" smtClean="0"/>
              <a:t>JFpptTools_addIn</a:t>
            </a:r>
            <a:r>
              <a:rPr lang="en-US" sz="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cs typeface="Times New Roman" pitchFamily="18" charset="0"/>
              </a:rPr>
              <a:t>Entwicklungsprojekt</a:t>
            </a:r>
            <a:endParaRPr lang="en-US" sz="8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033" name="Rectangle 6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350" y="931863"/>
            <a:ext cx="9615488" cy="17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5" tIns="0" rIns="95785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Detail zum Kapitelthema bitte hier eintragen</a:t>
            </a:r>
          </a:p>
        </p:txBody>
      </p:sp>
      <p:pic>
        <p:nvPicPr>
          <p:cNvPr id="1034" name="Picture 60" descr="JF-Vorlagen-Briefkopf-JobManager_V00"/>
          <p:cNvPicPr preferRelativeResize="0"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013" y="20638"/>
            <a:ext cx="291147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</p:pic>
      <p:sp>
        <p:nvSpPr>
          <p:cNvPr id="1035" name="Line 20"/>
          <p:cNvSpPr>
            <a:spLocks noChangeShapeType="1"/>
          </p:cNvSpPr>
          <p:nvPr userDrawn="1"/>
        </p:nvSpPr>
        <p:spPr bwMode="auto">
          <a:xfrm>
            <a:off x="0" y="6600825"/>
            <a:ext cx="9906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2pPr>
      <a:lvl3pPr algn="l" rtl="0" eaLnBrk="0" fontAlgn="base" hangingPunct="0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3pPr>
      <a:lvl4pPr algn="l" rtl="0" eaLnBrk="0" fontAlgn="base" hangingPunct="0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4pPr>
      <a:lvl5pPr algn="l" rtl="0" eaLnBrk="0" fontAlgn="base" hangingPunct="0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5pPr>
      <a:lvl6pPr marL="457200" algn="l" rtl="0" fontAlgn="base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6pPr>
      <a:lvl7pPr marL="914400" algn="l" rtl="0" fontAlgn="base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7pPr>
      <a:lvl8pPr marL="1371600" algn="l" rtl="0" fontAlgn="base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8pPr>
      <a:lvl9pPr marL="1828800" algn="l" rtl="0" fontAlgn="base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9pPr>
    </p:titleStyle>
    <p:bodyStyle>
      <a:lvl1pPr marL="166688" indent="-166688" algn="l" defTabSz="957263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chemeClr val="tx1"/>
          </a:solidFill>
          <a:latin typeface="+mn-lt"/>
          <a:ea typeface="+mn-ea"/>
          <a:cs typeface="+mn-cs"/>
        </a:defRPr>
      </a:lvl1pPr>
      <a:lvl2pPr marL="577850" indent="-166688" algn="l" defTabSz="957263" rtl="0" eaLnBrk="0" fontAlgn="base" hangingPunct="0">
        <a:spcBef>
          <a:spcPct val="20000"/>
        </a:spcBef>
        <a:spcAft>
          <a:spcPct val="0"/>
        </a:spcAft>
        <a:buChar char="–"/>
        <a:defRPr sz="1400" b="1">
          <a:solidFill>
            <a:schemeClr val="tx1"/>
          </a:solidFill>
          <a:latin typeface="+mj-lt"/>
        </a:defRPr>
      </a:lvl2pPr>
      <a:lvl3pPr marL="904875" indent="-160338" algn="l" defTabSz="957263" rtl="0" eaLnBrk="0" fontAlgn="base" hangingPunct="0">
        <a:spcBef>
          <a:spcPct val="20000"/>
        </a:spcBef>
        <a:spcAft>
          <a:spcPct val="0"/>
        </a:spcAft>
        <a:buChar char="•"/>
        <a:defRPr sz="1200" b="1">
          <a:solidFill>
            <a:schemeClr val="tx1"/>
          </a:solidFill>
          <a:latin typeface="+mj-lt"/>
        </a:defRPr>
      </a:lvl3pPr>
      <a:lvl4pPr marL="1236663" indent="-166688" algn="l" defTabSz="957263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j-lt"/>
        </a:defRPr>
      </a:lvl4pPr>
      <a:lvl5pPr marL="1574800" indent="-173038" algn="l" defTabSz="957263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</a:defRPr>
      </a:lvl5pPr>
      <a:lvl6pPr marL="2032000" indent="-173038" algn="l" defTabSz="957263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</a:defRPr>
      </a:lvl6pPr>
      <a:lvl7pPr marL="2489200" indent="-173038" algn="l" defTabSz="957263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</a:defRPr>
      </a:lvl7pPr>
      <a:lvl8pPr marL="2946400" indent="-173038" algn="l" defTabSz="957263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</a:defRPr>
      </a:lvl8pPr>
      <a:lvl9pPr marL="3403600" indent="-173038" algn="l" defTabSz="957263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iki.plmjobmanager.com/doku.php?id=cap02:jfppttool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>
          <a:xfrm>
            <a:off x="1252288" y="2216901"/>
            <a:ext cx="7656512" cy="897682"/>
          </a:xfrm>
        </p:spPr>
        <p:txBody>
          <a:bodyPr/>
          <a:lstStyle/>
          <a:p>
            <a:pPr algn="ctr" defTabSz="957263" eaLnBrk="1" hangingPunct="1"/>
            <a:r>
              <a:rPr lang="de-DE" sz="4000" b="0" dirty="0" smtClean="0"/>
              <a:t>Entwickler </a:t>
            </a:r>
            <a:r>
              <a:rPr lang="de-DE" sz="4000" b="0" dirty="0" smtClean="0"/>
              <a:t>Dokumentation</a:t>
            </a:r>
            <a:r>
              <a:rPr lang="de-DE" sz="2000" b="0" dirty="0" smtClean="0"/>
              <a:t>  </a:t>
            </a:r>
            <a:br>
              <a:rPr lang="de-DE" sz="2000" b="0" dirty="0" smtClean="0"/>
            </a:br>
            <a:r>
              <a:rPr lang="de-DE" sz="3500" b="0" dirty="0" err="1" smtClean="0"/>
              <a:t>Powerpoint</a:t>
            </a:r>
            <a:r>
              <a:rPr lang="de-DE" sz="3500" b="0" dirty="0" smtClean="0"/>
              <a:t> – Tools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4908886" y="5691439"/>
            <a:ext cx="4243638" cy="395879"/>
          </a:xfrm>
          <a:prstGeom prst="rect">
            <a:avLst/>
          </a:prstGeom>
          <a:noFill/>
          <a:ln>
            <a:solidFill>
              <a:srgbClr val="0033CC"/>
            </a:solidFill>
            <a:prstDash val="dash"/>
          </a:ln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Erstellt.: 09.12.2012</a:t>
            </a:r>
            <a:br>
              <a:rPr lang="de-DE" sz="1050" dirty="0" smtClean="0">
                <a:latin typeface="Courier New" pitchFamily="49" charset="0"/>
                <a:cs typeface="Courier New" pitchFamily="49" charset="0"/>
              </a:rPr>
            </a:b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Ersteller: Josef 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Feuerstein + Clemens Gerstung </a:t>
            </a:r>
            <a:endParaRPr lang="de-DE" sz="105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938672" y="3692776"/>
            <a:ext cx="7656512" cy="89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rgbClr val="1D287A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rgbClr val="1D287A"/>
                </a:solidFill>
                <a:latin typeface="Arial" charset="0"/>
              </a:defRPr>
            </a:lvl2pPr>
            <a:lvl3pPr algn="l" rtl="0" eaLnBrk="0" fontAlgn="base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rgbClr val="1D287A"/>
                </a:solidFill>
                <a:latin typeface="Arial" charset="0"/>
              </a:defRPr>
            </a:lvl3pPr>
            <a:lvl4pPr algn="l" rtl="0" eaLnBrk="0" fontAlgn="base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rgbClr val="1D287A"/>
                </a:solidFill>
                <a:latin typeface="Arial" charset="0"/>
              </a:defRPr>
            </a:lvl4pPr>
            <a:lvl5pPr algn="l" rtl="0" eaLnBrk="0" fontAlgn="base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rgbClr val="1D287A"/>
                </a:solidFill>
                <a:latin typeface="Arial" charset="0"/>
              </a:defRPr>
            </a:lvl5pPr>
            <a:lvl6pPr marL="457200" algn="l" rtl="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rgbClr val="1D287A"/>
                </a:solidFill>
                <a:latin typeface="Arial" charset="0"/>
              </a:defRPr>
            </a:lvl6pPr>
            <a:lvl7pPr marL="914400" algn="l" rtl="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rgbClr val="1D287A"/>
                </a:solidFill>
                <a:latin typeface="Arial" charset="0"/>
              </a:defRPr>
            </a:lvl7pPr>
            <a:lvl8pPr marL="1371600" algn="l" rtl="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rgbClr val="1D287A"/>
                </a:solidFill>
                <a:latin typeface="Arial" charset="0"/>
              </a:defRPr>
            </a:lvl8pPr>
            <a:lvl9pPr marL="1828800" algn="l" rtl="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rgbClr val="1D287A"/>
                </a:solidFill>
                <a:latin typeface="Arial" charset="0"/>
              </a:defRPr>
            </a:lvl9pPr>
          </a:lstStyle>
          <a:p>
            <a:pPr defTabSz="957263" eaLnBrk="1" hangingPunct="1">
              <a:tabLst>
                <a:tab pos="1435100" algn="l"/>
              </a:tabLst>
            </a:pPr>
            <a:r>
              <a:rPr lang="de-DE" sz="3500" b="0" dirty="0" smtClean="0"/>
              <a:t>Name	: </a:t>
            </a:r>
            <a:r>
              <a:rPr lang="de-DE" sz="3500" b="0" dirty="0" err="1" smtClean="0"/>
              <a:t>JFpptTools_addIn</a:t>
            </a:r>
            <a:r>
              <a:rPr lang="de-DE" sz="3500" b="0" dirty="0" smtClean="0"/>
              <a:t/>
            </a:r>
            <a:br>
              <a:rPr lang="de-DE" sz="3500" b="0" dirty="0" smtClean="0"/>
            </a:br>
            <a:r>
              <a:rPr lang="de-DE" sz="3500" b="0" dirty="0" smtClean="0"/>
              <a:t>File		: JFpptTools_addIn.ppt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0397" y="188913"/>
            <a:ext cx="8680450" cy="389209"/>
          </a:xfrm>
        </p:spPr>
        <p:txBody>
          <a:bodyPr/>
          <a:lstStyle/>
          <a:p>
            <a:r>
              <a:rPr lang="de-DE" dirty="0" err="1" smtClean="0"/>
              <a:t>SliteMasterContent</a:t>
            </a:r>
            <a:r>
              <a:rPr lang="de-DE" dirty="0" smtClean="0"/>
              <a:t> / Mitschrift 21.07.2013 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140676" y="944315"/>
            <a:ext cx="7305153" cy="318934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Anwendung:</a:t>
            </a:r>
            <a:endParaRPr lang="de-DE" sz="1600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615" y="4078879"/>
            <a:ext cx="3205955" cy="2313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Tabel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644138"/>
              </p:ext>
            </p:extLst>
          </p:nvPr>
        </p:nvGraphicFramePr>
        <p:xfrm>
          <a:off x="530329" y="1455840"/>
          <a:ext cx="7023401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544"/>
                <a:gridCol w="2332066"/>
                <a:gridCol w="1117993"/>
                <a:gridCol w="2201798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Description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Key.Left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Doc.Value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Key.Right</a:t>
                      </a:r>
                      <a:endParaRPr lang="de-D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noProof="0" dirty="0" smtClean="0"/>
                        <a:t>Author</a:t>
                      </a:r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J.Fes</a:t>
                      </a:r>
                      <a:r>
                        <a:rPr lang="de-DE" sz="1200" dirty="0" smtClean="0"/>
                        <a:t>/</a:t>
                      </a:r>
                      <a:r>
                        <a:rPr lang="de-DE" sz="1200" dirty="0" err="1" smtClean="0"/>
                        <a:t>C.Ger</a:t>
                      </a:r>
                      <a:r>
                        <a:rPr lang="de-DE" sz="1200" dirty="0" smtClean="0"/>
                        <a:t>.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Ersteller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‘</a:t>
                      </a:r>
                      <a:endParaRPr lang="de-D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Doc Name</a:t>
                      </a:r>
                      <a:r>
                        <a:rPr lang="de-DE" sz="1200" baseline="0" dirty="0" smtClean="0"/>
                        <a:t> setzen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Dokument:</a:t>
                      </a:r>
                      <a:r>
                        <a:rPr lang="de-DE" sz="1200" baseline="0" dirty="0" smtClean="0"/>
                        <a:t> [</a:t>
                      </a:r>
                      <a:endParaRPr lang="de-DE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#</a:t>
                      </a:r>
                      <a:r>
                        <a:rPr lang="de-DE" sz="1200" dirty="0" err="1" smtClean="0"/>
                        <a:t>Doc_NE</a:t>
                      </a:r>
                      <a:r>
                        <a:rPr lang="de-DE" sz="1200" dirty="0"/>
                        <a:t>#</a:t>
                      </a:r>
                      <a:endParaRPr lang="de-DE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] (</a:t>
                      </a:r>
                      <a:endParaRPr lang="de-D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DateLastUpdate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#</a:t>
                      </a:r>
                      <a:r>
                        <a:rPr lang="de-DE" sz="1200" dirty="0" err="1" smtClean="0"/>
                        <a:t>DateNow</a:t>
                      </a:r>
                      <a:r>
                        <a:rPr lang="de-DE" sz="1200" dirty="0" smtClean="0"/>
                        <a:t>#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Stand vom: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]</a:t>
                      </a:r>
                      <a:endParaRPr lang="de-D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DateCreated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PageNumber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&lt;</a:t>
                      </a:r>
                      <a:r>
                        <a:rPr lang="de-DE" sz="1200" dirty="0" err="1" smtClean="0"/>
                        <a:t>Nr</a:t>
                      </a:r>
                      <a:r>
                        <a:rPr lang="de-DE" sz="1200" dirty="0" smtClean="0"/>
                        <a:t>&gt;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Seite: 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]</a:t>
                      </a:r>
                      <a:endParaRPr lang="de-DE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570" y="4838974"/>
            <a:ext cx="5974862" cy="1176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winkliges Dreieck 2"/>
          <p:cNvSpPr/>
          <p:nvPr/>
        </p:nvSpPr>
        <p:spPr bwMode="auto">
          <a:xfrm rot="19256760">
            <a:off x="5190330" y="2241037"/>
            <a:ext cx="147637" cy="119062"/>
          </a:xfrm>
          <a:prstGeom prst="rtTriangle">
            <a:avLst/>
          </a:prstGeom>
          <a:noFill/>
          <a:ln w="19050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 Narrow" pitchFamily="34" charset="0"/>
            </a:endParaRPr>
          </a:p>
        </p:txBody>
      </p:sp>
      <p:cxnSp>
        <p:nvCxnSpPr>
          <p:cNvPr id="6" name="Gerade Verbindung mit Pfeil 5"/>
          <p:cNvCxnSpPr/>
          <p:nvPr/>
        </p:nvCxnSpPr>
        <p:spPr bwMode="auto">
          <a:xfrm>
            <a:off x="2491740" y="2522220"/>
            <a:ext cx="2613660" cy="3131820"/>
          </a:xfrm>
          <a:prstGeom prst="straightConnector1">
            <a:avLst/>
          </a:prstGeom>
          <a:noFill/>
          <a:ln w="12700" cap="flat" cmpd="sng" algn="ctr">
            <a:solidFill>
              <a:srgbClr val="0033CC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8" name="Gerade Verbindung mit Pfeil 17"/>
          <p:cNvCxnSpPr/>
          <p:nvPr/>
        </p:nvCxnSpPr>
        <p:spPr bwMode="auto">
          <a:xfrm>
            <a:off x="4943475" y="2522220"/>
            <a:ext cx="536575" cy="3131820"/>
          </a:xfrm>
          <a:prstGeom prst="straightConnector1">
            <a:avLst/>
          </a:prstGeom>
          <a:noFill/>
          <a:ln w="12700" cap="flat" cmpd="sng" algn="ctr">
            <a:solidFill>
              <a:srgbClr val="0033CC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" name="Gerade Verbindung mit Pfeil 19"/>
          <p:cNvCxnSpPr/>
          <p:nvPr/>
        </p:nvCxnSpPr>
        <p:spPr bwMode="auto">
          <a:xfrm>
            <a:off x="5600700" y="2393307"/>
            <a:ext cx="158750" cy="3260733"/>
          </a:xfrm>
          <a:prstGeom prst="straightConnector1">
            <a:avLst/>
          </a:prstGeom>
          <a:noFill/>
          <a:ln w="12700" cap="flat" cmpd="sng" algn="ctr">
            <a:solidFill>
              <a:srgbClr val="0033CC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1011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Historie dieser Dokumentation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0835" name="Rectangle 10"/>
          <p:cNvSpPr>
            <a:spLocks noChangeArrowheads="1"/>
          </p:cNvSpPr>
          <p:nvPr/>
        </p:nvSpPr>
        <p:spPr bwMode="auto">
          <a:xfrm>
            <a:off x="315913" y="1196975"/>
            <a:ext cx="8529637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de-DE" sz="1200" b="1" dirty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  <a:p>
            <a:pPr algn="l" eaLnBrk="0" hangingPunct="0">
              <a:spcBef>
                <a:spcPct val="0"/>
              </a:spcBef>
            </a:pPr>
            <a:r>
              <a:rPr lang="de-DE" sz="900" dirty="0" err="1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Nr</a:t>
            </a:r>
            <a:r>
              <a:rPr lang="de-DE" sz="90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	Datum	Wer 	Was	</a:t>
            </a:r>
          </a:p>
          <a:p>
            <a:pPr algn="l" eaLnBrk="0" hangingPunct="0">
              <a:spcBef>
                <a:spcPct val="0"/>
              </a:spcBef>
            </a:pPr>
            <a:r>
              <a:rPr lang="de-DE" sz="90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01	</a:t>
            </a:r>
            <a:r>
              <a:rPr lang="de-DE" sz="900" dirty="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09.12.2012</a:t>
            </a:r>
            <a:r>
              <a:rPr lang="de-DE" sz="90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	</a:t>
            </a:r>
            <a:r>
              <a:rPr lang="de-DE" sz="100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JFES	Erstellung</a:t>
            </a:r>
            <a:endParaRPr lang="de-DE" sz="2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0836" name="Rectangle 11"/>
          <p:cNvSpPr>
            <a:spLocks noChangeArrowheads="1"/>
          </p:cNvSpPr>
          <p:nvPr/>
        </p:nvSpPr>
        <p:spPr bwMode="auto">
          <a:xfrm>
            <a:off x="1588" y="4919663"/>
            <a:ext cx="99060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110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 </a:t>
            </a:r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spcBef>
                <a:spcPct val="0"/>
              </a:spcBef>
            </a:pPr>
            <a:r>
              <a:rPr lang="en-US" sz="100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 </a:t>
            </a:r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spcBef>
                <a:spcPct val="0"/>
              </a:spcBef>
            </a:pPr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Inhaltsverzeichnis</a:t>
            </a:r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127000" y="760413"/>
            <a:ext cx="9652000" cy="1796262"/>
          </a:xfrm>
          <a:prstGeom prst="rect">
            <a:avLst/>
          </a:prstGeom>
          <a:noFill/>
        </p:spPr>
        <p:txBody>
          <a:bodyPr vert="horz" wrap="square" lIns="36005" tIns="36005" rIns="36005" bIns="36005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7924800" algn="l"/>
              </a:tabLst>
              <a:defRPr/>
            </a:pPr>
            <a:r>
              <a:rPr lang="de-DE" sz="1600" smtClean="0">
                <a:latin typeface="Arial"/>
                <a:cs typeface="Courier New" pitchFamily="49" charset="0"/>
                <a:hlinkClick r:id="rId2" action="ppaction://hlinksldjump"/>
              </a:rPr>
              <a:t>Mitschrift 09.12.2012 Clemens / Jopp</a:t>
            </a:r>
            <a:r>
              <a:rPr lang="de-DE" sz="1600" smtClean="0">
                <a:latin typeface="Arial"/>
                <a:cs typeface="Courier New" pitchFamily="49" charset="0"/>
              </a:rPr>
              <a:t>	Folien: 3 - 5
</a:t>
            </a:r>
            <a:r>
              <a:rPr lang="de-DE" sz="1600" smtClean="0">
                <a:latin typeface="Arial"/>
                <a:cs typeface="Courier New" pitchFamily="49" charset="0"/>
                <a:hlinkClick r:id="rId3" action="ppaction://hlinksldjump"/>
              </a:rPr>
              <a:t>Mitschrift 13.04.2013</a:t>
            </a:r>
            <a:r>
              <a:rPr lang="de-DE" sz="1600" smtClean="0">
                <a:latin typeface="Arial"/>
                <a:cs typeface="Courier New" pitchFamily="49" charset="0"/>
              </a:rPr>
              <a:t>	Folie: 6
</a:t>
            </a:r>
            <a:r>
              <a:rPr lang="de-DE" sz="1600" smtClean="0">
                <a:latin typeface="Arial"/>
                <a:cs typeface="Courier New" pitchFamily="49" charset="0"/>
                <a:hlinkClick r:id="rId4" action="ppaction://hlinksldjump"/>
              </a:rPr>
              <a:t>SliteMasterContent / Mitschrift 13.04.2013 </a:t>
            </a:r>
            <a:r>
              <a:rPr lang="de-DE" sz="1600" smtClean="0">
                <a:latin typeface="Arial"/>
                <a:cs typeface="Courier New" pitchFamily="49" charset="0"/>
              </a:rPr>
              <a:t>	Folie: 7
</a:t>
            </a:r>
            <a:r>
              <a:rPr lang="de-DE" sz="1600" smtClean="0">
                <a:latin typeface="Arial"/>
                <a:cs typeface="Courier New" pitchFamily="49" charset="0"/>
                <a:hlinkClick r:id="rId5" action="ppaction://hlinksldjump"/>
              </a:rPr>
              <a:t>SliteMasterContent / Mitschrift 21.07.2013 </a:t>
            </a:r>
            <a:r>
              <a:rPr lang="de-DE" sz="1600" smtClean="0">
                <a:latin typeface="Arial"/>
                <a:cs typeface="Courier New" pitchFamily="49" charset="0"/>
              </a:rPr>
              <a:t>	Folie: 8
</a:t>
            </a:r>
            <a:r>
              <a:rPr lang="de-DE" sz="1600" smtClean="0">
                <a:latin typeface="Arial"/>
                <a:cs typeface="Courier New" pitchFamily="49" charset="0"/>
                <a:hlinkClick r:id="rId6" action="ppaction://hlinksldjump"/>
              </a:rPr>
              <a:t>TOC: / Mitschrift 21.07.2013</a:t>
            </a:r>
            <a:r>
              <a:rPr lang="de-DE" sz="1600" smtClean="0">
                <a:latin typeface="Arial"/>
                <a:cs typeface="Courier New" pitchFamily="49" charset="0"/>
              </a:rPr>
              <a:t>	Folie: 9
</a:t>
            </a:r>
            <a:r>
              <a:rPr lang="de-DE" sz="1600" smtClean="0">
                <a:latin typeface="Arial"/>
                <a:cs typeface="Courier New" pitchFamily="49" charset="0"/>
                <a:hlinkClick r:id="rId7" action="ppaction://hlinksldjump"/>
              </a:rPr>
              <a:t>SliteMasterContent / Mitschrift 21.07.2013 </a:t>
            </a:r>
            <a:r>
              <a:rPr lang="de-DE" sz="1600" smtClean="0">
                <a:latin typeface="Arial"/>
                <a:cs typeface="Courier New" pitchFamily="49" charset="0"/>
              </a:rPr>
              <a:t>	Folie: 10
</a:t>
            </a:r>
            <a:r>
              <a:rPr lang="de-DE" sz="1600" smtClean="0">
                <a:latin typeface="Arial"/>
                <a:cs typeface="Courier New" pitchFamily="49" charset="0"/>
                <a:hlinkClick r:id="rId8" action="ppaction://hlinksldjump"/>
              </a:rPr>
              <a:t>Historie dieser Dokumentation</a:t>
            </a:r>
            <a:r>
              <a:rPr lang="de-DE" sz="1600" smtClean="0">
                <a:latin typeface="Arial"/>
                <a:cs typeface="Courier New" pitchFamily="49" charset="0"/>
              </a:rPr>
              <a:t>	Folie: 11</a:t>
            </a:r>
            <a:endParaRPr lang="de-DE" sz="1600" dirty="0" smtClean="0">
              <a:latin typeface="Arial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5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Mitschrift 09.12.2012 Clemens / Jopp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mtClean="0"/>
              <a:t>Gliederung der Tools</a:t>
            </a:r>
            <a:endParaRPr lang="de-DE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" y="1736725"/>
            <a:ext cx="390525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feld 7"/>
          <p:cNvSpPr txBox="1"/>
          <p:nvPr/>
        </p:nvSpPr>
        <p:spPr>
          <a:xfrm>
            <a:off x="676275" y="3280611"/>
            <a:ext cx="7914272" cy="1596207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800" dirty="0" smtClean="0"/>
              <a:t>Liste der Tools:</a:t>
            </a:r>
          </a:p>
          <a:p>
            <a:pPr marL="171450" indent="-171450" algn="l">
              <a:buFontTx/>
              <a:buChar char="-"/>
            </a:pPr>
            <a:r>
              <a:rPr lang="de-DE" sz="1800" dirty="0" err="1" smtClean="0"/>
              <a:t>JFpptTools_addIn.TableOfContent_Create</a:t>
            </a:r>
            <a:r>
              <a:rPr lang="de-DE" sz="1800" dirty="0" smtClean="0"/>
              <a:t> (#Neu: 09.12.2012)</a:t>
            </a:r>
          </a:p>
          <a:p>
            <a:pPr marL="171450" indent="-171450" algn="l">
              <a:buFontTx/>
              <a:buChar char="-"/>
            </a:pPr>
            <a:r>
              <a:rPr lang="de-DE" sz="1800" dirty="0" smtClean="0"/>
              <a:t>xx</a:t>
            </a:r>
          </a:p>
          <a:p>
            <a:pPr algn="l"/>
            <a:endParaRPr lang="de-DE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38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Mitschrift 09.12.2012 Clemens / Jopp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mtClean="0"/>
              <a:t>Beispiel arbeiten mit JF-Macro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1289286"/>
            <a:ext cx="7388860" cy="4908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0316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Mitschrift 09.12.2012 Clemens / Jopp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57200" y="1168400"/>
            <a:ext cx="6718300" cy="2011706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050" dirty="0" err="1" smtClean="0">
                <a:latin typeface="Courier New" pitchFamily="49" charset="0"/>
                <a:cs typeface="Courier New" pitchFamily="49" charset="0"/>
              </a:rPr>
              <a:t>Exterener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 Test = So wie spätere Anwendung</a:t>
            </a:r>
          </a:p>
          <a:p>
            <a:pPr marL="171450" indent="-171450" algn="l">
              <a:buFontTx/>
              <a:buChar char="-"/>
            </a:pPr>
            <a:r>
              <a:rPr lang="de-DE" sz="1050" dirty="0" err="1" smtClean="0">
                <a:latin typeface="Courier New" pitchFamily="49" charset="0"/>
                <a:cs typeface="Courier New" pitchFamily="49" charset="0"/>
              </a:rPr>
              <a:t>AddIn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 in PPT einbinden </a:t>
            </a:r>
          </a:p>
          <a:p>
            <a:pPr marL="171450" indent="-171450" algn="l">
              <a:buFontTx/>
              <a:buChar char="-"/>
            </a:pPr>
            <a:r>
              <a:rPr lang="de-DE" sz="1050" dirty="0" err="1" smtClean="0">
                <a:latin typeface="Courier New" pitchFamily="49" charset="0"/>
                <a:cs typeface="Courier New" pitchFamily="49" charset="0"/>
              </a:rPr>
              <a:t>QuellCode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 bearbeiten</a:t>
            </a:r>
          </a:p>
          <a:p>
            <a:pPr marL="171450" indent="-171450" algn="l">
              <a:buFontTx/>
              <a:buChar char="-"/>
            </a:pPr>
            <a:r>
              <a:rPr lang="de-DE" sz="1050" dirty="0" err="1" smtClean="0">
                <a:latin typeface="Courier New" pitchFamily="49" charset="0"/>
                <a:cs typeface="Courier New" pitchFamily="49" charset="0"/>
              </a:rPr>
              <a:t>Öffen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 eine Beispiel PPT</a:t>
            </a:r>
          </a:p>
          <a:p>
            <a:pPr marL="171450" indent="-171450" algn="l">
              <a:buFontTx/>
              <a:buChar char="-"/>
            </a:pP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Ablaufen lassen</a:t>
            </a:r>
          </a:p>
          <a:p>
            <a:pPr algn="l"/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Für Entwicklung des </a:t>
            </a:r>
            <a:r>
              <a:rPr lang="de-DE" sz="1050" dirty="0" err="1" smtClean="0">
                <a:latin typeface="Courier New" pitchFamily="49" charset="0"/>
                <a:cs typeface="Courier New" pitchFamily="49" charset="0"/>
              </a:rPr>
              <a:t>addins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algn="l"/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- Aus Umgebung Test Dokument öffnen („“)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/>
            </a:r>
            <a:br>
              <a:rPr lang="de-DE" sz="1050" dirty="0">
                <a:latin typeface="Courier New" pitchFamily="49" charset="0"/>
                <a:cs typeface="Courier New" pitchFamily="49" charset="0"/>
              </a:rPr>
            </a:br>
            <a:r>
              <a:rPr lang="de-DE" sz="1050" dirty="0">
                <a:latin typeface="Courier New" pitchFamily="49" charset="0"/>
                <a:cs typeface="Courier New" pitchFamily="49" charset="0"/>
              </a:rPr>
              <a:t>- „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JobManagerV2_Docu_Install_SQLServer_JFES.ppt“ </a:t>
            </a:r>
            <a:r>
              <a:rPr lang="de-DE" sz="1050" b="1" dirty="0" smtClean="0">
                <a:latin typeface="Courier New" pitchFamily="49" charset="0"/>
                <a:cs typeface="Courier New" pitchFamily="49" charset="0"/>
              </a:rPr>
              <a:t>(1)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de-DE" sz="1050" dirty="0" smtClean="0">
                <a:latin typeface="Courier New" pitchFamily="49" charset="0"/>
                <a:cs typeface="Courier New" pitchFamily="49" charset="0"/>
              </a:rPr>
            </a:b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- alle Bezüge zum Dokument auf </a:t>
            </a:r>
            <a:r>
              <a:rPr lang="de-DE" sz="1050" b="1" dirty="0" smtClean="0">
                <a:latin typeface="Courier New" pitchFamily="49" charset="0"/>
                <a:cs typeface="Courier New" pitchFamily="49" charset="0"/>
              </a:rPr>
              <a:t>(1)</a:t>
            </a:r>
            <a:endParaRPr lang="de-DE" sz="1050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187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41919"/>
            <a:ext cx="5562448" cy="3113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5889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0397" y="188913"/>
            <a:ext cx="8680450" cy="389209"/>
          </a:xfrm>
        </p:spPr>
        <p:txBody>
          <a:bodyPr/>
          <a:lstStyle/>
          <a:p>
            <a:r>
              <a:rPr lang="de-DE" dirty="0" smtClean="0"/>
              <a:t>Mitschrift 13.04.2013</a:t>
            </a: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46" y="1145819"/>
            <a:ext cx="41433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451046" y="2491469"/>
            <a:ext cx="8921912" cy="1203792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Vorschlag neues Menü</a:t>
            </a:r>
          </a:p>
          <a:p>
            <a:pPr marL="171450" indent="-171450" algn="l">
              <a:buFontTx/>
              <a:buChar char="-"/>
            </a:pP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01 Inhaltsverzeichnis erstellen/aktualisieren</a:t>
            </a:r>
          </a:p>
          <a:p>
            <a:pPr marL="171450" indent="-171450" algn="l">
              <a:buFontTx/>
              <a:buChar char="-"/>
            </a:pP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02 Inhaltsverzeichnis aktualisieren und als ‚PDF Dokument‘ im 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letzten 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Ort veröffentlichen</a:t>
            </a:r>
          </a:p>
          <a:p>
            <a:pPr marL="171450" indent="-171450" algn="l">
              <a:buFontTx/>
              <a:buChar char="-"/>
            </a:pP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03 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Inhaltsverzeichnis aktualisieren und als 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‚POWERPOINT Dokument‘ 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im letzten Ort veröffentlichen</a:t>
            </a:r>
            <a:endParaRPr lang="de-DE" sz="1050" dirty="0" smtClean="0">
              <a:latin typeface="Courier New" pitchFamily="49" charset="0"/>
              <a:cs typeface="Courier New" pitchFamily="49" charset="0"/>
            </a:endParaRPr>
          </a:p>
          <a:p>
            <a:pPr marL="171450" indent="-171450" algn="l">
              <a:buFontTx/>
              <a:buChar char="-"/>
            </a:pP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04 Dokument als 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PDF im 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letzten Ort veröffentlichen*</a:t>
            </a:r>
          </a:p>
        </p:txBody>
      </p:sp>
    </p:spTree>
    <p:extLst>
      <p:ext uri="{BB962C8B-B14F-4D97-AF65-F5344CB8AC3E}">
        <p14:creationId xmlns:p14="http://schemas.microsoft.com/office/powerpoint/2010/main" val="196854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0397" y="188913"/>
            <a:ext cx="8680450" cy="448841"/>
          </a:xfrm>
        </p:spPr>
        <p:txBody>
          <a:bodyPr/>
          <a:lstStyle/>
          <a:p>
            <a:r>
              <a:rPr lang="de-DE" dirty="0" err="1" smtClean="0"/>
              <a:t>SliteMasterContent</a:t>
            </a:r>
            <a:r>
              <a:rPr lang="de-DE" dirty="0" smtClean="0"/>
              <a:t> / Mitschrift 13.04.2013 </a:t>
            </a:r>
            <a:endParaRPr lang="de-DE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936567"/>
              </p:ext>
            </p:extLst>
          </p:nvPr>
        </p:nvGraphicFramePr>
        <p:xfrm>
          <a:off x="211015" y="1426811"/>
          <a:ext cx="9261511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868"/>
                <a:gridCol w="1120116"/>
                <a:gridCol w="1557495"/>
                <a:gridCol w="2441749"/>
                <a:gridCol w="2552283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Key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Doc.Key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Doc.Value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Doc.Value.SeperatorLeft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Doc.Value.SeperatorLeft</a:t>
                      </a:r>
                      <a:endParaRPr lang="de-D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noProof="0" dirty="0" smtClean="0"/>
                        <a:t>Author</a:t>
                      </a:r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Ersteller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J.Fes</a:t>
                      </a:r>
                      <a:r>
                        <a:rPr lang="de-DE" sz="1200" dirty="0" smtClean="0"/>
                        <a:t>/</a:t>
                      </a:r>
                      <a:r>
                        <a:rPr lang="de-DE" sz="1200" dirty="0" err="1" smtClean="0"/>
                        <a:t>C.Ger</a:t>
                      </a:r>
                      <a:r>
                        <a:rPr lang="de-DE" sz="1200" dirty="0" smtClean="0"/>
                        <a:t>.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‘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‘</a:t>
                      </a:r>
                      <a:endParaRPr lang="de-D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File_NE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Dokument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#</a:t>
                      </a:r>
                      <a:r>
                        <a:rPr lang="de-DE" sz="1200" dirty="0" err="1" smtClean="0"/>
                        <a:t>File_NE</a:t>
                      </a:r>
                      <a:r>
                        <a:rPr lang="de-DE" sz="1200" dirty="0" smtClean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[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]</a:t>
                      </a:r>
                      <a:endParaRPr lang="de-D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DateLastUpdate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Stand vom: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#</a:t>
                      </a:r>
                      <a:r>
                        <a:rPr lang="de-DE" sz="1200" dirty="0" err="1" smtClean="0"/>
                        <a:t>DateNow</a:t>
                      </a:r>
                      <a:r>
                        <a:rPr lang="de-DE" sz="1200" dirty="0" smtClean="0"/>
                        <a:t>#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[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]</a:t>
                      </a:r>
                      <a:endParaRPr lang="de-D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DateCreated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PageNumber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Seite: 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&lt;</a:t>
                      </a:r>
                      <a:r>
                        <a:rPr lang="de-DE" sz="1200" dirty="0" err="1" smtClean="0"/>
                        <a:t>Nr</a:t>
                      </a:r>
                      <a:r>
                        <a:rPr lang="de-DE" sz="1200" dirty="0" smtClean="0"/>
                        <a:t>&gt;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[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]</a:t>
                      </a:r>
                      <a:endParaRPr lang="de-DE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8783411" y="4592108"/>
            <a:ext cx="882030" cy="234296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050" baseline="0" dirty="0" smtClean="0">
                <a:latin typeface="Courier New" pitchFamily="49" charset="0"/>
                <a:cs typeface="Courier New" pitchFamily="49" charset="0"/>
              </a:rPr>
              <a:t>Seite:</a:t>
            </a:r>
            <a:r>
              <a:rPr lang="de-DE" sz="1050" dirty="0" smtClean="0">
                <a:solidFill>
                  <a:schemeClr val="tx1"/>
                </a:solidFill>
                <a:latin typeface="Arial" charset="0"/>
              </a:rPr>
              <a:t> </a:t>
            </a:r>
            <a:fld id="{CBAE6D25-EA59-40D8-B815-DF9A6E5776AB}" type="slidenum">
              <a:rPr lang="de-DE" sz="1050" smtClean="0">
                <a:solidFill>
                  <a:schemeClr val="tx1"/>
                </a:solidFill>
                <a:latin typeface="Arial" charset="0"/>
              </a:rPr>
              <a:pPr algn="l"/>
              <a:t>7</a:t>
            </a:fld>
            <a:r>
              <a:rPr lang="de-DE" sz="1050" baseline="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de-DE" sz="105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4741710" y="4581818"/>
            <a:ext cx="2258655" cy="234296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050" b="1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Ersteller:‘</a:t>
            </a:r>
            <a:r>
              <a:rPr lang="de-DE" sz="1050" dirty="0" err="1" smtClean="0">
                <a:latin typeface="Courier New" pitchFamily="49" charset="0"/>
                <a:cs typeface="Courier New" pitchFamily="49" charset="0"/>
              </a:rPr>
              <a:t>J.Fes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de-DE" sz="1050" dirty="0" err="1" smtClean="0">
                <a:latin typeface="Courier New" pitchFamily="49" charset="0"/>
                <a:cs typeface="Courier New" pitchFamily="49" charset="0"/>
              </a:rPr>
              <a:t>C.Ger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.‘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231112" y="4581818"/>
            <a:ext cx="4421275" cy="234296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05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Dokument: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[JfpptTools_addIn_JFES-ClemensGerstung.pptx]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36739" y="4581818"/>
            <a:ext cx="1846672" cy="234296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050" b="1" i="1" u="sng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Stand</a:t>
            </a:r>
            <a:r>
              <a:rPr lang="de-DE" sz="1050" b="1" i="1" u="sng" baseline="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vom:[</a:t>
            </a:r>
            <a:r>
              <a:rPr lang="de-DE" sz="1050" baseline="0" dirty="0" smtClean="0">
                <a:latin typeface="Courier New" pitchFamily="49" charset="0"/>
                <a:cs typeface="Courier New" pitchFamily="49" charset="0"/>
              </a:rPr>
              <a:t>13.04.2013]</a:t>
            </a:r>
            <a:endParaRPr lang="de-DE" sz="105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31112" y="4189933"/>
            <a:ext cx="4421275" cy="234296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05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Beispiele:</a:t>
            </a:r>
            <a:endParaRPr lang="de-DE" sz="105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40676" y="944315"/>
            <a:ext cx="7305153" cy="318934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6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ConfigTable</a:t>
            </a:r>
            <a:r>
              <a:rPr lang="de-DE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</a:t>
            </a:r>
            <a:endParaRPr lang="de-DE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231112" y="3828192"/>
            <a:ext cx="7305153" cy="234296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05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Überlegung: </a:t>
            </a:r>
            <a:r>
              <a:rPr lang="de-DE" sz="105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ConfigDaten</a:t>
            </a:r>
            <a:r>
              <a:rPr lang="de-DE" sz="105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im Dokument (Property) als </a:t>
            </a:r>
            <a:r>
              <a:rPr lang="de-DE" sz="105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xml</a:t>
            </a:r>
            <a:r>
              <a:rPr lang="de-DE" sz="105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05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stream</a:t>
            </a:r>
            <a:r>
              <a:rPr lang="de-DE" sz="105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abspeichern.</a:t>
            </a:r>
            <a:endParaRPr lang="de-DE" sz="105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7" name="Gerade Verbindung 6"/>
          <p:cNvCxnSpPr/>
          <p:nvPr/>
        </p:nvCxnSpPr>
        <p:spPr bwMode="auto">
          <a:xfrm>
            <a:off x="140676" y="4189933"/>
            <a:ext cx="9524765" cy="0"/>
          </a:xfrm>
          <a:prstGeom prst="line">
            <a:avLst/>
          </a:prstGeom>
          <a:noFill/>
          <a:ln w="12700" cap="flat" cmpd="sng" algn="ctr">
            <a:solidFill>
              <a:srgbClr val="0033CC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3484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0397" y="188913"/>
            <a:ext cx="8680450" cy="389209"/>
          </a:xfrm>
        </p:spPr>
        <p:txBody>
          <a:bodyPr/>
          <a:lstStyle/>
          <a:p>
            <a:r>
              <a:rPr lang="de-DE" dirty="0" err="1" smtClean="0"/>
              <a:t>SliteMasterContent</a:t>
            </a:r>
            <a:r>
              <a:rPr lang="de-DE" dirty="0" smtClean="0"/>
              <a:t> / Mitschrift 21.07.2013 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140676" y="2792165"/>
            <a:ext cx="9212875" cy="534378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2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toDo‘s</a:t>
            </a:r>
            <a:r>
              <a:rPr lang="de-DE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im </a:t>
            </a:r>
            <a:r>
              <a:rPr lang="de-DE" sz="12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wiki</a:t>
            </a:r>
            <a:r>
              <a:rPr lang="de-DE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siehe: </a:t>
            </a:r>
            <a:r>
              <a:rPr lang="de-DE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hlinkClick r:id="rId2"/>
              </a:rPr>
              <a:t>http</a:t>
            </a:r>
            <a:r>
              <a:rPr lang="de-DE" sz="1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hlinkClick r:id="rId2"/>
              </a:rPr>
              <a:t>://</a:t>
            </a:r>
            <a:r>
              <a:rPr lang="de-DE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hlinkClick r:id="rId2"/>
              </a:rPr>
              <a:t>wiki.plmjobmanager.com/doku.php?id=cap02:jfppttools</a:t>
            </a:r>
            <a:endParaRPr lang="de-DE" sz="12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endParaRPr lang="de-DE" sz="12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6" y="1437595"/>
            <a:ext cx="9527199" cy="916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reihandform 2"/>
          <p:cNvSpPr/>
          <p:nvPr/>
        </p:nvSpPr>
        <p:spPr bwMode="auto">
          <a:xfrm>
            <a:off x="5562600" y="980067"/>
            <a:ext cx="2819400" cy="677283"/>
          </a:xfrm>
          <a:custGeom>
            <a:avLst/>
            <a:gdLst>
              <a:gd name="connsiteX0" fmla="*/ 0 w 2819400"/>
              <a:gd name="connsiteY0" fmla="*/ 677283 h 677283"/>
              <a:gd name="connsiteX1" fmla="*/ 866775 w 2819400"/>
              <a:gd name="connsiteY1" fmla="*/ 1008 h 677283"/>
              <a:gd name="connsiteX2" fmla="*/ 2819400 w 2819400"/>
              <a:gd name="connsiteY2" fmla="*/ 524883 h 67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9400" h="677283">
                <a:moveTo>
                  <a:pt x="0" y="677283"/>
                </a:moveTo>
                <a:cubicBezTo>
                  <a:pt x="198437" y="351845"/>
                  <a:pt x="396875" y="26408"/>
                  <a:pt x="866775" y="1008"/>
                </a:cubicBezTo>
                <a:cubicBezTo>
                  <a:pt x="1336675" y="-24392"/>
                  <a:pt x="2497137" y="437570"/>
                  <a:pt x="2819400" y="524883"/>
                </a:cubicBezTo>
              </a:path>
            </a:pathLst>
          </a:custGeom>
          <a:noFill/>
          <a:ln w="12700" cap="flat" cmpd="sng" algn="ctr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 Narrow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6115050" y="790575"/>
            <a:ext cx="1905000" cy="3958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050" dirty="0" err="1" smtClean="0">
                <a:latin typeface="Courier New" pitchFamily="49" charset="0"/>
                <a:cs typeface="Courier New" pitchFamily="49" charset="0"/>
              </a:rPr>
              <a:t>Ribbon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 Leiste in 1 </a:t>
            </a:r>
            <a:r>
              <a:rPr lang="de-DE" sz="1050" dirty="0" err="1" smtClean="0">
                <a:latin typeface="Courier New" pitchFamily="49" charset="0"/>
                <a:cs typeface="Courier New" pitchFamily="49" charset="0"/>
              </a:rPr>
              <a:t>Ribbon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050" dirty="0" err="1" smtClean="0">
                <a:latin typeface="Courier New" pitchFamily="49" charset="0"/>
                <a:cs typeface="Courier New" pitchFamily="49" charset="0"/>
              </a:rPr>
              <a:t>eintrag</a:t>
            </a:r>
            <a:r>
              <a:rPr lang="de-DE" sz="1050" dirty="0" smtClean="0">
                <a:latin typeface="Courier New" pitchFamily="49" charset="0"/>
                <a:cs typeface="Courier New" pitchFamily="49" charset="0"/>
              </a:rPr>
              <a:t> stellen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3191439"/>
            <a:ext cx="5905500" cy="2416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Gerade Verbindung mit Pfeil 14"/>
          <p:cNvCxnSpPr/>
          <p:nvPr/>
        </p:nvCxnSpPr>
        <p:spPr bwMode="auto">
          <a:xfrm flipH="1">
            <a:off x="1152525" y="3059354"/>
            <a:ext cx="2209800" cy="1207846"/>
          </a:xfrm>
          <a:prstGeom prst="straightConnector1">
            <a:avLst/>
          </a:prstGeom>
          <a:noFill/>
          <a:ln w="12700" cap="flat" cmpd="sng" algn="ctr">
            <a:solidFill>
              <a:srgbClr val="0033CC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2175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0397" y="188913"/>
            <a:ext cx="8680450" cy="448841"/>
          </a:xfrm>
        </p:spPr>
        <p:txBody>
          <a:bodyPr/>
          <a:lstStyle/>
          <a:p>
            <a:r>
              <a:rPr lang="de-DE" dirty="0" smtClean="0"/>
              <a:t>TOC: </a:t>
            </a:r>
            <a:r>
              <a:rPr lang="de-DE" dirty="0"/>
              <a:t>/ Mitschrift </a:t>
            </a:r>
            <a:r>
              <a:rPr lang="de-DE" dirty="0" smtClean="0"/>
              <a:t>21.07.2013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47650" y="1543050"/>
            <a:ext cx="8515350" cy="4112281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Sub 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ActivePresentation_SlideMaster_ColorScheme_SetStandard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'</a:t>
            </a: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' Stellt die Farbstandards für Links ein</a:t>
            </a: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'</a:t>
            </a: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With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ActivePresentation.SlideMaster.ColorScheme</a:t>
            </a:r>
            <a:endParaRPr lang="de-DE" sz="105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 ' .Colors(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SchemeColor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ppBackground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).RGB = RGB(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:=255, Green:=255, Blue:=255)</a:t>
            </a: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 ' .Colors(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SchemeColor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ppForeground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).RGB = RGB(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:=0, Green:=0, Blue:=0)</a:t>
            </a: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 ' .Colors(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SchemeColor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ppShadow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).RGB = RGB(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:=128, Green:=128, Blue:=128)</a:t>
            </a: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 ' .Colors(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SchemeColor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ppTitle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).RGB = RGB(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:=0, Green:=0, Blue:=0)</a:t>
            </a: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 ' .Colors(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SchemeColor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ppFill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).RGB = RGB(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:=0, Green:=204, Blue:=153)</a:t>
            </a: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  .Colors(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SchemeColor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:=ppAccent1).RGB = RGB(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:=51, Green:=51, Blue:=204)</a:t>
            </a: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  .Colors(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SchemeColor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:=ppAccent2).RGB = RGB(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:=0, Green:=51, Blue:=204)</a:t>
            </a: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  .Colors(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SchemeColor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:=ppAccent3).RGB = RGB(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:=128, Green:=128, Blue:=128)</a:t>
            </a: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 End 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With</a:t>
            </a:r>
            <a:endParaRPr lang="de-DE" sz="105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ActivePresentation.Slides.Range.ColorScheme</a:t>
            </a:r>
            <a:r>
              <a:rPr lang="de-DE" sz="105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de-DE" sz="1050" dirty="0" err="1">
                <a:latin typeface="Courier New" pitchFamily="49" charset="0"/>
                <a:cs typeface="Courier New" pitchFamily="49" charset="0"/>
              </a:rPr>
              <a:t>ActivePresentation.SlideMaster.ColorScheme</a:t>
            </a:r>
            <a:endParaRPr lang="de-DE" sz="105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de-DE" sz="1050" dirty="0">
                <a:latin typeface="Courier New" pitchFamily="49" charset="0"/>
                <a:cs typeface="Courier New" pitchFamily="49" charset="0"/>
              </a:rPr>
              <a:t>End Sub</a:t>
            </a:r>
          </a:p>
          <a:p>
            <a:pPr algn="l"/>
            <a:endParaRPr lang="de-DE" sz="105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47650" y="888673"/>
            <a:ext cx="2124075" cy="565156"/>
          </a:xfrm>
          <a:prstGeom prst="rect">
            <a:avLst/>
          </a:prstGeom>
          <a:noFill/>
        </p:spPr>
        <p:txBody>
          <a:bodyPr wrap="square" lIns="36005" tIns="36005" rIns="36005" bIns="36005" rtlCol="0">
            <a:spAutoFit/>
          </a:bodyPr>
          <a:lstStyle/>
          <a:p>
            <a:pPr algn="l"/>
            <a:r>
              <a:rPr lang="de-DE" sz="1600" dirty="0">
                <a:latin typeface="Courier New" pitchFamily="49" charset="0"/>
                <a:cs typeface="Courier New" pitchFamily="49" charset="0"/>
              </a:rPr>
              <a:t>Farben einstellen</a:t>
            </a:r>
            <a:endParaRPr lang="de-DE" sz="16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6747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</p:tagLst>
</file>

<file path=ppt/theme/theme1.xml><?xml version="1.0" encoding="utf-8"?>
<a:theme xmlns:a="http://schemas.openxmlformats.org/drawingml/2006/main" name="JobManagerV2">
  <a:themeElements>
    <a:clrScheme name="KBA Präsentationsvorl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33CC"/>
      </a:hlink>
      <a:folHlink>
        <a:srgbClr val="808080"/>
      </a:folHlink>
    </a:clrScheme>
    <a:fontScheme name="KBA Präsentationsvorlag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FF0000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33CC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square" lIns="36005" tIns="36005" rIns="36005" bIns="36005" rtlCol="0">
        <a:spAutoFit/>
      </a:bodyPr>
      <a:lstStyle>
        <a:defPPr algn="l">
          <a:defRPr sz="1050" dirty="0" smtClean="0">
            <a:latin typeface="Courier New" pitchFamily="49" charset="0"/>
            <a:cs typeface="Courier New" pitchFamily="49" charset="0"/>
          </a:defRPr>
        </a:defPPr>
      </a:lstStyle>
    </a:txDef>
  </a:objectDefaults>
  <a:extraClrSchemeLst>
    <a:extraClrScheme>
      <a:clrScheme name="KBA Präsentationsvorl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BA Präsentationsvorl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BA Präsentationsvorlag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BA Präsentationsvorlag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BA Präsentationsvorlag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BA Präsentationsvorlag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BA Präsentationsvorlag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808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808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808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office\vorlagen\Präsentationsdesigns\KBA Präsentationsvorlage.pot</Template>
  <TotalTime>0</TotalTime>
  <Words>455</Words>
  <Application>Microsoft Office PowerPoint</Application>
  <PresentationFormat>A4-Papier (210x297 mm)</PresentationFormat>
  <Paragraphs>112</Paragraphs>
  <Slides>11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JobManagerV2</vt:lpstr>
      <vt:lpstr>Entwickler Dokumentation   Powerpoint – Tools</vt:lpstr>
      <vt:lpstr>Inhaltsverzeichnis</vt:lpstr>
      <vt:lpstr>Mitschrift 09.12.2012 Clemens / Jopp</vt:lpstr>
      <vt:lpstr>Mitschrift 09.12.2012 Clemens / Jopp</vt:lpstr>
      <vt:lpstr>Mitschrift 09.12.2012 Clemens / Jopp</vt:lpstr>
      <vt:lpstr>Mitschrift 13.04.2013</vt:lpstr>
      <vt:lpstr>SliteMasterContent / Mitschrift 13.04.2013 </vt:lpstr>
      <vt:lpstr>SliteMasterContent / Mitschrift 21.07.2013 </vt:lpstr>
      <vt:lpstr>TOC: / Mitschrift 21.07.2013</vt:lpstr>
      <vt:lpstr>SliteMasterContent / Mitschrift 21.07.2013 </vt:lpstr>
      <vt:lpstr>Historie dieser Dokumentation</vt:lpstr>
    </vt:vector>
  </TitlesOfParts>
  <Company>Dipl.-Ing. (FH) Josef Feuerstein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Dokumentation: JobMgr Entwickler Doku</dc:title>
  <dc:creator>JFES (Josef Feuerstein)</dc:creator>
  <cp:lastModifiedBy>Josef Feuerstein</cp:lastModifiedBy>
  <cp:revision>895</cp:revision>
  <cp:lastPrinted>2000-09-28T14:08:21Z</cp:lastPrinted>
  <dcterms:created xsi:type="dcterms:W3CDTF">2000-01-12T13:35:21Z</dcterms:created>
  <dcterms:modified xsi:type="dcterms:W3CDTF">2013-12-08T11:42:31Z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ReplaceAllVariables">
    <vt:bool>false</vt:bool>
  </property>
  <property fmtid="{D5CDD505-2E9C-101B-9397-08002B2CF9AE}" pid="3" name="#Datum#">
    <vt:lpwstr>#Datum#</vt:lpwstr>
  </property>
  <property fmtid="{D5CDD505-2E9C-101B-9397-08002B2CF9AE}" pid="4" name="#PrjNr#">
    <vt:lpwstr>#PrjNr#</vt:lpwstr>
  </property>
  <property fmtid="{D5CDD505-2E9C-101B-9397-08002B2CF9AE}" pid="5" name="#Doc_NE#">
    <vt:lpwstr>#Doc_NE#</vt:lpwstr>
  </property>
  <property fmtid="{D5CDD505-2E9C-101B-9397-08002B2CF9AE}" pid="6" name="#PrjTitel#">
    <vt:lpwstr>#PrjTitel#</vt:lpwstr>
  </property>
  <property fmtid="{D5CDD505-2E9C-101B-9397-08002B2CF9AE}" pid="7" name="#Betreff#">
    <vt:lpwstr>#Betreff#</vt:lpwstr>
  </property>
  <property fmtid="{D5CDD505-2E9C-101B-9397-08002B2CF9AE}" pid="8" name="#ma_namenskuerzel#">
    <vt:lpwstr>#ma_namenskuerzel#</vt:lpwstr>
  </property>
  <property fmtid="{D5CDD505-2E9C-101B-9397-08002B2CF9AE}" pid="9" name="JFt_Release_PPT_DPNE">
    <vt:lpwstr>C:\Users\Jopp\Desktop\Start+.Import\JF\JFpptTools_addIn\Dokumente\JFpptTools_addIn_JFES-ClemensGertung_Release.pptx</vt:lpwstr>
  </property>
  <property fmtid="{D5CDD505-2E9C-101B-9397-08002B2CF9AE}" pid="10" name="JFt_Release_PDF_DPNE">
    <vt:lpwstr>D:\addPLM\CustomersDataL\JF\JFpptTools_addIn\01-Dokumente\JFpptTools_addIn_JFES-ClemensGertung_Release.pdf</vt:lpwstr>
  </property>
  <property fmtid="{D5CDD505-2E9C-101B-9397-08002B2CF9AE}" pid="11" name="JFt_SliteMasterContent_Confi">
    <vt:lpwstr>'&lt;xx&gt;'</vt:lpwstr>
  </property>
  <property fmtid="{D5CDD505-2E9C-101B-9397-08002B2CF9AE}" pid="12" name="SlideMasterCommands">
    <vt:lpwstr>#Doc_NE#׀JFpptTools_addIn_JFES-ClemensGertung.pptx‖#Autor#׀JFES (Josef Feuerstein)‖#Datum#׀31.07.2013‖</vt:lpwstr>
  </property>
  <property fmtid="{D5CDD505-2E9C-101B-9397-08002B2CF9AE}" pid="13" name="SlideMasterOrders">
    <vt:lpwstr>TEST: [׀2׀Rechter Operator‖Dokument: [׀0׀]‖Autor: [׀1׀]‖Stand vom: [׀2׀]‖</vt:lpwstr>
  </property>
</Properties>
</file>