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4"/>
  </p:notesMasterIdLst>
  <p:handoutMasterIdLst>
    <p:handoutMasterId r:id="rId5"/>
  </p:handoutMasterIdLst>
  <p:sldIdLst>
    <p:sldId id="257" r:id="rId2"/>
    <p:sldId id="459" r:id="rId3"/>
  </p:sldIdLst>
  <p:sldSz cx="9906000" cy="6858000" type="A4"/>
  <p:notesSz cx="6797675" cy="9856788"/>
  <p:custDataLst>
    <p:tags r:id="rId6"/>
  </p:custDataLst>
  <p:defaultTextStyle>
    <a:defPPr>
      <a:defRPr lang="de-DE"/>
    </a:defPPr>
    <a:lvl1pPr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CC"/>
    <a:srgbClr val="00FFFF"/>
    <a:srgbClr val="CC00CC"/>
    <a:srgbClr val="C09200"/>
    <a:srgbClr val="D60093"/>
    <a:srgbClr val="333399"/>
    <a:srgbClr val="EAEAEA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64" autoAdjust="0"/>
    <p:restoredTop sz="92497" autoAdjust="0"/>
  </p:normalViewPr>
  <p:slideViewPr>
    <p:cSldViewPr snapToObjects="1">
      <p:cViewPr varScale="1">
        <p:scale>
          <a:sx n="103" d="100"/>
          <a:sy n="103" d="100"/>
        </p:scale>
        <p:origin x="-1266" y="-96"/>
      </p:cViewPr>
      <p:guideLst>
        <p:guide orient="horz" pos="2208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57" cy="494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71" tIns="46287" rIns="92571" bIns="46287" numCol="1" anchor="t" anchorCtr="0" compatLnSpc="1">
            <a:prstTxWarp prst="textNoShape">
              <a:avLst/>
            </a:prstTxWarp>
          </a:bodyPr>
          <a:lstStyle>
            <a:lvl1pPr defTabSz="927849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118" y="1"/>
            <a:ext cx="2946557" cy="494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71" tIns="46287" rIns="92571" bIns="46287" numCol="1" anchor="t" anchorCtr="0" compatLnSpc="1">
            <a:prstTxWarp prst="textNoShape">
              <a:avLst/>
            </a:prstTxWarp>
          </a:bodyPr>
          <a:lstStyle>
            <a:lvl1pPr algn="r" defTabSz="927849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77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2611"/>
            <a:ext cx="2946557" cy="494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71" tIns="46287" rIns="92571" bIns="46287" numCol="1" anchor="b" anchorCtr="0" compatLnSpc="1">
            <a:prstTxWarp prst="textNoShape">
              <a:avLst/>
            </a:prstTxWarp>
          </a:bodyPr>
          <a:lstStyle>
            <a:lvl1pPr defTabSz="927849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118" y="9362611"/>
            <a:ext cx="2946557" cy="494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71" tIns="46287" rIns="92571" bIns="46287" numCol="1" anchor="b" anchorCtr="0" compatLnSpc="1">
            <a:prstTxWarp prst="textNoShape">
              <a:avLst/>
            </a:prstTxWarp>
          </a:bodyPr>
          <a:lstStyle>
            <a:lvl1pPr algn="r" defTabSz="927849">
              <a:spcBef>
                <a:spcPct val="0"/>
              </a:spcBef>
              <a:defRPr sz="1300"/>
            </a:lvl1pPr>
          </a:lstStyle>
          <a:p>
            <a:pPr>
              <a:defRPr/>
            </a:pPr>
            <a:fld id="{9944EBF1-E828-416D-B9F1-3C3D50F95D0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8735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57" cy="494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71" tIns="46287" rIns="92571" bIns="46287" numCol="1" anchor="t" anchorCtr="0" compatLnSpc="1">
            <a:prstTxWarp prst="textNoShape">
              <a:avLst/>
            </a:prstTxWarp>
          </a:bodyPr>
          <a:lstStyle>
            <a:lvl1pPr defTabSz="927849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118" y="1"/>
            <a:ext cx="2946557" cy="494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71" tIns="46287" rIns="92571" bIns="46287" numCol="1" anchor="t" anchorCtr="0" compatLnSpc="1">
            <a:prstTxWarp prst="textNoShape">
              <a:avLst/>
            </a:prstTxWarp>
          </a:bodyPr>
          <a:lstStyle>
            <a:lvl1pPr algn="r" defTabSz="927849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57175" y="739775"/>
            <a:ext cx="5341938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80201" y="4682093"/>
            <a:ext cx="6157670" cy="4435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71" tIns="46287" rIns="92571" bIns="462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2611"/>
            <a:ext cx="2946557" cy="494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71" tIns="46287" rIns="92571" bIns="46287" numCol="1" anchor="b" anchorCtr="0" compatLnSpc="1">
            <a:prstTxWarp prst="textNoShape">
              <a:avLst/>
            </a:prstTxWarp>
          </a:bodyPr>
          <a:lstStyle>
            <a:lvl1pPr defTabSz="927849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118" y="9362611"/>
            <a:ext cx="2946557" cy="494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71" tIns="46287" rIns="92571" bIns="46287" numCol="1" anchor="b" anchorCtr="0" compatLnSpc="1">
            <a:prstTxWarp prst="textNoShape">
              <a:avLst/>
            </a:prstTxWarp>
          </a:bodyPr>
          <a:lstStyle>
            <a:lvl1pPr algn="r" defTabSz="927849">
              <a:spcBef>
                <a:spcPct val="0"/>
              </a:spcBef>
              <a:defRPr sz="1300"/>
            </a:lvl1pPr>
          </a:lstStyle>
          <a:p>
            <a:pPr>
              <a:defRPr/>
            </a:pPr>
            <a:fld id="{CCFC6DED-0F37-47CD-B33C-2FBF5C28FB6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03178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dirty="0" smtClean="0"/>
          </a:p>
        </p:txBody>
      </p:sp>
      <p:sp>
        <p:nvSpPr>
          <p:cNvPr id="3072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849"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38492" indent="-284036" defTabSz="927849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36142" indent="-227228" defTabSz="927849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590599" indent="-227228" defTabSz="927849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45056" indent="-227228" defTabSz="927849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499512" indent="-227228" defTabSz="927849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53969" indent="-227228" defTabSz="927849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08426" indent="-227228" defTabSz="927849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62883" indent="-227228" defTabSz="927849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3F7CDC-363D-40B2-941F-A8EB8109533B}" type="slidenum">
              <a:rPr lang="de-DE" sz="1300"/>
              <a:pPr eaLnBrk="1" hangingPunct="1"/>
              <a:t>2</a:t>
            </a:fld>
            <a:endParaRPr lang="de-DE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and Cont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6225" y="409575"/>
            <a:ext cx="9391650" cy="4445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6" y="981076"/>
            <a:ext cx="8382000" cy="126252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58851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and 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6225" y="409575"/>
            <a:ext cx="9391650" cy="4445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6" name="Textplatzhalter 2"/>
          <p:cNvSpPr txBox="1">
            <a:spLocks/>
          </p:cNvSpPr>
          <p:nvPr/>
        </p:nvSpPr>
        <p:spPr bwMode="auto">
          <a:xfrm>
            <a:off x="144463" y="931863"/>
            <a:ext cx="9567066" cy="176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5" tIns="0" rIns="95785" bIns="0" numCol="1" anchor="t" anchorCtr="0" compatLnSpc="1">
            <a:prstTxWarp prst="textNoShape">
              <a:avLst/>
            </a:prstTxWarp>
          </a:bodyPr>
          <a:lstStyle>
            <a:lvl1pPr marL="166688" indent="-166688" algn="l" defTabSz="957263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1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7850" indent="-166688" algn="l" defTabSz="957263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900">
                <a:solidFill>
                  <a:schemeClr val="tx1"/>
                </a:solidFill>
                <a:latin typeface="+mn-lt"/>
              </a:defRPr>
            </a:lvl2pPr>
            <a:lvl3pPr marL="904875" indent="-160338" algn="l" defTabSz="957263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900">
                <a:solidFill>
                  <a:schemeClr val="tx1"/>
                </a:solidFill>
                <a:latin typeface="+mn-lt"/>
              </a:defRPr>
            </a:lvl3pPr>
            <a:lvl4pPr marL="1236663" indent="-166688" algn="l" defTabSz="957263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900">
                <a:solidFill>
                  <a:schemeClr val="tx1"/>
                </a:solidFill>
                <a:latin typeface="+mn-lt"/>
              </a:defRPr>
            </a:lvl4pPr>
            <a:lvl5pPr marL="1574800" indent="-173038" algn="l" defTabSz="957263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900">
                <a:solidFill>
                  <a:schemeClr val="tx1"/>
                </a:solidFill>
                <a:latin typeface="+mn-lt"/>
              </a:defRPr>
            </a:lvl5pPr>
            <a:lvl6pPr marL="2032000" indent="-173038" algn="l" defTabSz="957263" rtl="0" fontAlgn="base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900">
                <a:solidFill>
                  <a:schemeClr val="tx1"/>
                </a:solidFill>
                <a:latin typeface="+mn-lt"/>
              </a:defRPr>
            </a:lvl6pPr>
            <a:lvl7pPr marL="2489200" indent="-173038" algn="l" defTabSz="957263" rtl="0" fontAlgn="base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900">
                <a:solidFill>
                  <a:schemeClr val="tx1"/>
                </a:solidFill>
                <a:latin typeface="+mn-lt"/>
              </a:defRPr>
            </a:lvl7pPr>
            <a:lvl8pPr marL="2946400" indent="-173038" algn="l" defTabSz="957263" rtl="0" fontAlgn="base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900">
                <a:solidFill>
                  <a:schemeClr val="tx1"/>
                </a:solidFill>
                <a:latin typeface="+mn-lt"/>
              </a:defRPr>
            </a:lvl8pPr>
            <a:lvl9pPr marL="3403600" indent="-173038" algn="l" defTabSz="957263" rtl="0" fontAlgn="base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900">
                <a:solidFill>
                  <a:schemeClr val="tx1"/>
                </a:solidFill>
                <a:latin typeface="+mn-lt"/>
              </a:defRPr>
            </a:lvl9pPr>
          </a:lstStyle>
          <a:p>
            <a:pPr marL="166688" marR="0" lvl="0" indent="-166688" algn="l" defTabSz="95726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sz="1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</a:rPr>
              <a:t>Textmasterformat bearbeiten</a:t>
            </a:r>
          </a:p>
          <a:p>
            <a:pPr marL="577850" marR="0" lvl="1" indent="-166688" algn="l" defTabSz="95726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9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</a:rPr>
              <a:t>Zweite Ebene</a:t>
            </a:r>
          </a:p>
          <a:p>
            <a:pPr marL="904875" marR="0" lvl="2" indent="-160338" algn="l" defTabSz="95726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de-DE" sz="9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</a:rPr>
              <a:t>Dritte Ebene</a:t>
            </a:r>
          </a:p>
          <a:p>
            <a:pPr marL="1236663" marR="0" lvl="3" indent="-166688" algn="l" defTabSz="95726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5"/>
              </a:buBlip>
              <a:tabLst/>
              <a:defRPr/>
            </a:pPr>
            <a:r>
              <a:rPr kumimoji="0" lang="de-DE" sz="9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</a:rPr>
              <a:t>Vierte Ebene</a:t>
            </a:r>
          </a:p>
          <a:p>
            <a:pPr marL="1574800" marR="0" lvl="4" indent="-173038" algn="l" defTabSz="95726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6"/>
              </a:buBlip>
              <a:tabLst/>
              <a:defRPr/>
            </a:pPr>
            <a:r>
              <a:rPr kumimoji="0" lang="de-DE" sz="9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</a:rPr>
              <a:t>Fünfte Ebene</a:t>
            </a:r>
            <a:endParaRPr kumimoji="0" lang="de-DE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1756450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ture Content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370628" y="1268760"/>
            <a:ext cx="926289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de-DE" sz="3200" dirty="0" smtClean="0">
                <a:solidFill>
                  <a:schemeClr val="tx1"/>
                </a:solidFill>
                <a:latin typeface="+mn-lt"/>
              </a:rPr>
              <a:t>Abschnitt 1</a:t>
            </a:r>
          </a:p>
          <a:p>
            <a: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dirty="0" smtClean="0">
                <a:solidFill>
                  <a:schemeClr val="tx1"/>
                </a:solidFill>
                <a:latin typeface="+mn-lt"/>
              </a:rPr>
              <a:t>Abschnitt 2</a:t>
            </a:r>
          </a:p>
          <a:p>
            <a: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dirty="0" smtClean="0">
                <a:solidFill>
                  <a:schemeClr val="tx1"/>
                </a:solidFill>
                <a:latin typeface="+mn-lt"/>
              </a:rPr>
              <a:t>Abschnitt 3</a:t>
            </a:r>
          </a:p>
          <a:p>
            <a: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dirty="0" smtClean="0">
                <a:solidFill>
                  <a:schemeClr val="tx1"/>
                </a:solidFill>
                <a:latin typeface="+mn-lt"/>
              </a:rPr>
              <a:t>Abschnitt 4</a:t>
            </a:r>
          </a:p>
        </p:txBody>
      </p:sp>
    </p:spTree>
    <p:extLst>
      <p:ext uri="{BB962C8B-B14F-4D97-AF65-F5344CB8AC3E}">
        <p14:creationId xmlns:p14="http://schemas.microsoft.com/office/powerpoint/2010/main" val="338236676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ture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1"/>
            <a:ext cx="8420100" cy="897682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4006148"/>
            <a:ext cx="8420100" cy="40075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87792474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488238" y="6592888"/>
            <a:ext cx="2063750" cy="2651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9B022C53-8541-411A-A81C-FC55598325A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745138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ECEC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9"/>
          <p:cNvSpPr>
            <a:spLocks noChangeArrowheads="1"/>
          </p:cNvSpPr>
          <p:nvPr/>
        </p:nvSpPr>
        <p:spPr bwMode="auto">
          <a:xfrm>
            <a:off x="3176" y="1"/>
            <a:ext cx="9902825" cy="908719"/>
          </a:xfrm>
          <a:prstGeom prst="rect">
            <a:avLst/>
          </a:prstGeom>
          <a:gradFill rotWithShape="0">
            <a:gsLst>
              <a:gs pos="0">
                <a:srgbClr val="DDE5FF"/>
              </a:gs>
              <a:gs pos="50000">
                <a:srgbClr val="8DA8FF"/>
              </a:gs>
              <a:gs pos="100000">
                <a:srgbClr val="DDE5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no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02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247650" y="409575"/>
            <a:ext cx="93916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de-DE" smtClean="0"/>
          </a:p>
        </p:txBody>
      </p:sp>
      <p:sp>
        <p:nvSpPr>
          <p:cNvPr id="1028" name="Rectangle 23"/>
          <p:cNvSpPr>
            <a:spLocks noChangeArrowheads="1"/>
          </p:cNvSpPr>
          <p:nvPr/>
        </p:nvSpPr>
        <p:spPr bwMode="auto">
          <a:xfrm>
            <a:off x="1889125" y="6673852"/>
            <a:ext cx="7842250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r" eaLnBrk="0" hangingPunct="0"/>
            <a:r>
              <a:rPr lang="de-DE" sz="900">
                <a:latin typeface="Arial" pitchFamily="34" charset="0"/>
              </a:rPr>
              <a:t>Seite:</a:t>
            </a:r>
            <a:r>
              <a:rPr lang="de-DE" sz="900">
                <a:solidFill>
                  <a:schemeClr val="tx1"/>
                </a:solidFill>
                <a:latin typeface="Arial" pitchFamily="34" charset="0"/>
              </a:rPr>
              <a:t> </a:t>
            </a:r>
            <a:fld id="{F3390C2E-D5B1-4C4B-8284-6BBB65597351}" type="slidenum">
              <a:rPr lang="de-DE" sz="900">
                <a:solidFill>
                  <a:schemeClr val="tx1"/>
                </a:solidFill>
                <a:latin typeface="Arial" pitchFamily="34" charset="0"/>
              </a:rPr>
              <a:pPr algn="r" eaLnBrk="0" hangingPunct="0"/>
              <a:t>‹Nr.›</a:t>
            </a:fld>
            <a:r>
              <a:rPr lang="de-DE" sz="900">
                <a:solidFill>
                  <a:schemeClr val="tx1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029" name="Text Box 50"/>
          <p:cNvSpPr txBox="1">
            <a:spLocks noChangeArrowheads="1"/>
          </p:cNvSpPr>
          <p:nvPr/>
        </p:nvSpPr>
        <p:spPr bwMode="auto">
          <a:xfrm>
            <a:off x="258764" y="6627814"/>
            <a:ext cx="9647237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1pPr>
            <a:lvl2pPr marL="742950" indent="-28575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2pPr>
            <a:lvl3pPr marL="11430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3pPr>
            <a:lvl4pPr marL="16002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4pPr>
            <a:lvl5pPr marL="20574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en-US" sz="900" b="1" dirty="0" err="1" smtClean="0">
                <a:solidFill>
                  <a:schemeClr val="accent4"/>
                </a:solidFill>
                <a:latin typeface="+mj-lt"/>
              </a:rPr>
              <a:t>ã</a:t>
            </a:r>
            <a:r>
              <a:rPr lang="en-US" sz="900" b="1" i="1" dirty="0" err="1" smtClean="0">
                <a:solidFill>
                  <a:schemeClr val="accent4"/>
                </a:solidFill>
                <a:latin typeface="+mj-lt"/>
              </a:rPr>
              <a:t>addPLM</a:t>
            </a:r>
            <a:r>
              <a:rPr lang="de-DE" sz="900" b="1" i="1" dirty="0" smtClean="0">
                <a:solidFill>
                  <a:schemeClr val="accent4"/>
                </a:solidFill>
                <a:latin typeface="+mj-lt"/>
              </a:rPr>
              <a:t> - GmbH</a:t>
            </a:r>
            <a:r>
              <a:rPr lang="de-DE" sz="900" b="1" dirty="0" smtClean="0">
                <a:solidFill>
                  <a:schemeClr val="accent4"/>
                </a:solidFill>
                <a:latin typeface="+mj-lt"/>
              </a:rPr>
              <a:t>  [</a:t>
            </a:r>
            <a:r>
              <a:rPr lang="de-DE" sz="900" dirty="0" smtClean="0">
                <a:solidFill>
                  <a:schemeClr val="accent4"/>
                </a:solidFill>
                <a:latin typeface="+mj-lt"/>
              </a:rPr>
              <a:t>Dokument:#</a:t>
            </a:r>
            <a:r>
              <a:rPr lang="de-DE" sz="900" dirty="0" err="1" smtClean="0">
                <a:solidFill>
                  <a:schemeClr val="accent4"/>
                </a:solidFill>
                <a:latin typeface="+mj-lt"/>
              </a:rPr>
              <a:t>Doc_NE</a:t>
            </a:r>
            <a:r>
              <a:rPr lang="de-DE" sz="900" dirty="0" smtClean="0">
                <a:solidFill>
                  <a:schemeClr val="accent4"/>
                </a:solidFill>
                <a:latin typeface="+mj-lt"/>
              </a:rPr>
              <a:t>#]  [Autor:#Autor#]  [Release:#Datum#] [Output:</a:t>
            </a:r>
            <a:fld id="{BF5E3F55-57DE-49FB-B627-359D699C8BDA}" type="datetime1">
              <a:rPr lang="de-DE" sz="900" smtClean="0">
                <a:solidFill>
                  <a:schemeClr val="accent4"/>
                </a:solidFill>
                <a:latin typeface="+mj-lt"/>
              </a:rPr>
              <a:pPr algn="l" eaLnBrk="1" hangingPunct="1">
                <a:spcBef>
                  <a:spcPct val="50000"/>
                </a:spcBef>
                <a:defRPr/>
              </a:pPr>
              <a:t>22.06.2015</a:t>
            </a:fld>
            <a:r>
              <a:rPr lang="de-DE" sz="900" dirty="0" smtClean="0">
                <a:solidFill>
                  <a:schemeClr val="accent4"/>
                </a:solidFill>
                <a:latin typeface="+mj-lt"/>
              </a:rPr>
              <a:t>]</a:t>
            </a:r>
          </a:p>
        </p:txBody>
      </p:sp>
      <p:sp>
        <p:nvSpPr>
          <p:cNvPr id="1031" name="Rectangle 5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6" y="981076"/>
            <a:ext cx="8382000" cy="819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de-DE" smtClean="0"/>
              <a:t>Klicken Sie, um die Textformatierung des Masters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1032" name="Line 34"/>
          <p:cNvSpPr>
            <a:spLocks noChangeShapeType="1"/>
          </p:cNvSpPr>
          <p:nvPr/>
        </p:nvSpPr>
        <p:spPr bwMode="auto">
          <a:xfrm>
            <a:off x="0" y="6597650"/>
            <a:ext cx="990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de-DE"/>
          </a:p>
        </p:txBody>
      </p:sp>
      <p:pic>
        <p:nvPicPr>
          <p:cNvPr id="2" name="Picture 2" descr="V:\JobManager\ProgEntw\Ver02\08-Icons-und-Logos\LogosZurSoftware\PlmJobManagerTradeMarkLogoV2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364" y="116632"/>
            <a:ext cx="1502011" cy="55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</p:sldLayoutIdLst>
  <p:hf hdr="0" ftr="0" dt="0"/>
  <p:txStyles>
    <p:titleStyle>
      <a:lvl1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2pPr>
      <a:lvl3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3pPr>
      <a:lvl4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4pPr>
      <a:lvl5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5pPr>
      <a:lvl6pPr marL="45720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6pPr>
      <a:lvl7pPr marL="91440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7pPr>
      <a:lvl8pPr marL="137160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8pPr>
      <a:lvl9pPr marL="182880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2563" algn="l" rtl="0" eaLnBrk="1" fontAlgn="base" hangingPunct="1">
        <a:spcBef>
          <a:spcPct val="20000"/>
        </a:spcBef>
        <a:spcAft>
          <a:spcPct val="0"/>
        </a:spcAft>
        <a:buChar char="-"/>
        <a:defRPr sz="1400" b="1">
          <a:solidFill>
            <a:schemeClr val="tx1"/>
          </a:solidFill>
          <a:latin typeface="+mn-lt"/>
        </a:defRPr>
      </a:lvl2pPr>
      <a:lvl3pPr marL="714375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200" b="1">
          <a:solidFill>
            <a:schemeClr val="tx1"/>
          </a:solidFill>
          <a:latin typeface="+mn-lt"/>
        </a:defRPr>
      </a:lvl3pPr>
      <a:lvl4pPr marL="1333500" indent="-190500" algn="l" rtl="0" eaLnBrk="1" fontAlgn="base" hangingPunct="1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17145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1717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6289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0861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5433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Startseite</a:t>
            </a:r>
          </a:p>
        </p:txBody>
      </p:sp>
      <p:sp>
        <p:nvSpPr>
          <p:cNvPr id="2050" name="Foliennummernplatzhalt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mtClean="0">
                <a:latin typeface="Eurostile" pitchFamily="34" charset="0"/>
              </a:rPr>
              <a:t>Folie </a:t>
            </a:r>
            <a:fld id="{0BD5E637-2BE5-4309-9B42-B71F02AE99CB}" type="slidenum">
              <a:rPr lang="de-DE" smtClean="0">
                <a:latin typeface="Eurostile" pitchFamily="34" charset="0"/>
              </a:rPr>
              <a:pPr eaLnBrk="1" hangingPunct="1"/>
              <a:t>1</a:t>
            </a:fld>
            <a:endParaRPr lang="de-DE" smtClean="0">
              <a:latin typeface="Eurostile" pitchFamily="34" charset="0"/>
            </a:endParaRPr>
          </a:p>
        </p:txBody>
      </p:sp>
      <p:sp>
        <p:nvSpPr>
          <p:cNvPr id="2052" name="Text Box 25"/>
          <p:cNvSpPr txBox="1">
            <a:spLocks noChangeArrowheads="1"/>
          </p:cNvSpPr>
          <p:nvPr/>
        </p:nvSpPr>
        <p:spPr bwMode="auto">
          <a:xfrm>
            <a:off x="6286501" y="5641243"/>
            <a:ext cx="2801937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dirty="0">
                <a:latin typeface="Verdana" pitchFamily="34" charset="0"/>
              </a:rPr>
              <a:t>Erstellt von:</a:t>
            </a:r>
          </a:p>
          <a:p>
            <a:pPr eaLnBrk="1" hangingPunct="1"/>
            <a:r>
              <a:rPr lang="de-DE" dirty="0" err="1" smtClean="0">
                <a:latin typeface="Verdana" pitchFamily="34" charset="0"/>
              </a:rPr>
              <a:t>J.Feuerstein</a:t>
            </a:r>
            <a:endParaRPr lang="de-DE" dirty="0">
              <a:latin typeface="Verdana" pitchFamily="34" charset="0"/>
            </a:endParaRPr>
          </a:p>
        </p:txBody>
      </p:sp>
      <p:sp>
        <p:nvSpPr>
          <p:cNvPr id="2053" name="Rectangle 30"/>
          <p:cNvSpPr>
            <a:spLocks noChangeArrowheads="1"/>
          </p:cNvSpPr>
          <p:nvPr/>
        </p:nvSpPr>
        <p:spPr bwMode="auto">
          <a:xfrm>
            <a:off x="666750" y="979488"/>
            <a:ext cx="8401050" cy="937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785" tIns="47893" rIns="95785" bIns="47893"/>
          <a:lstStyle/>
          <a:p>
            <a:pPr marL="358775" indent="-358775" defTabSz="957263">
              <a:spcBef>
                <a:spcPct val="20000"/>
              </a:spcBef>
            </a:pPr>
            <a:r>
              <a:rPr lang="de-DE" sz="2400" b="1" dirty="0"/>
              <a:t>Dokumentation </a:t>
            </a:r>
            <a:r>
              <a:rPr lang="de-DE" sz="2400" b="1" dirty="0" smtClean="0"/>
              <a:t>Konzept zum</a:t>
            </a:r>
            <a:r>
              <a:rPr lang="de-DE" sz="2400" b="1" dirty="0"/>
              <a:t/>
            </a:r>
            <a:br>
              <a:rPr lang="de-DE" sz="2400" b="1" dirty="0"/>
            </a:br>
            <a:r>
              <a:rPr lang="de-DE" sz="2400" b="1" dirty="0" smtClean="0"/>
              <a:t>DB Migration / </a:t>
            </a:r>
            <a:r>
              <a:rPr lang="de-DE" sz="2400" b="1" dirty="0" smtClean="0"/>
              <a:t>#</a:t>
            </a:r>
            <a:r>
              <a:rPr lang="de-DE" sz="2400" b="1" dirty="0" err="1" smtClean="0"/>
              <a:t>TcToSite</a:t>
            </a:r>
            <a:r>
              <a:rPr lang="de-DE" sz="2400" b="1" dirty="0" smtClean="0"/>
              <a:t># </a:t>
            </a:r>
            <a:r>
              <a:rPr lang="de-DE" sz="2400" b="1" dirty="0" smtClean="0"/>
              <a:t>– </a:t>
            </a:r>
            <a:r>
              <a:rPr lang="de-DE" sz="2400" b="1" dirty="0" smtClean="0"/>
              <a:t>#</a:t>
            </a:r>
            <a:r>
              <a:rPr lang="de-DE" sz="2400" b="1" dirty="0" err="1" smtClean="0"/>
              <a:t>TcFromSite</a:t>
            </a:r>
            <a:r>
              <a:rPr lang="de-DE" sz="2400" b="1" dirty="0" smtClean="0"/>
              <a:t># </a:t>
            </a:r>
            <a:endParaRPr lang="de-DE" sz="2400" b="1" dirty="0"/>
          </a:p>
        </p:txBody>
      </p:sp>
      <p:sp>
        <p:nvSpPr>
          <p:cNvPr id="15" name="Flussdiagramm: Magnetplattenspeicher 14"/>
          <p:cNvSpPr/>
          <p:nvPr/>
        </p:nvSpPr>
        <p:spPr bwMode="auto">
          <a:xfrm>
            <a:off x="6177136" y="2564904"/>
            <a:ext cx="1944216" cy="1152128"/>
          </a:xfrm>
          <a:prstGeom prst="flowChartMagneticDisk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8900000" scaled="1"/>
            <a:tileRect/>
          </a:gradFill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#</a:t>
            </a:r>
            <a:r>
              <a:rPr kumimoji="0" lang="de-DE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TcToSite</a:t>
            </a:r>
            <a:r>
              <a:rPr kumimoji="0" lang="de-D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#</a:t>
            </a:r>
            <a:endParaRPr kumimoji="0" lang="de-DE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Freihandform 13"/>
          <p:cNvSpPr/>
          <p:nvPr/>
        </p:nvSpPr>
        <p:spPr bwMode="auto">
          <a:xfrm>
            <a:off x="3224808" y="3489815"/>
            <a:ext cx="3746500" cy="1585632"/>
          </a:xfrm>
          <a:custGeom>
            <a:avLst/>
            <a:gdLst>
              <a:gd name="connsiteX0" fmla="*/ 0 w 3746500"/>
              <a:gd name="connsiteY0" fmla="*/ 571500 h 1585632"/>
              <a:gd name="connsiteX1" fmla="*/ 1612900 w 3746500"/>
              <a:gd name="connsiteY1" fmla="*/ 1574800 h 1585632"/>
              <a:gd name="connsiteX2" fmla="*/ 3746500 w 3746500"/>
              <a:gd name="connsiteY2" fmla="*/ 0 h 1585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46500" h="1585632">
                <a:moveTo>
                  <a:pt x="0" y="571500"/>
                </a:moveTo>
                <a:cubicBezTo>
                  <a:pt x="494241" y="1120775"/>
                  <a:pt x="988483" y="1670050"/>
                  <a:pt x="1612900" y="1574800"/>
                </a:cubicBezTo>
                <a:cubicBezTo>
                  <a:pt x="2237317" y="1479550"/>
                  <a:pt x="3333750" y="241300"/>
                  <a:pt x="3746500" y="0"/>
                </a:cubicBezTo>
              </a:path>
            </a:pathLst>
          </a:custGeom>
          <a:ln w="57150">
            <a:solidFill>
              <a:srgbClr val="FFC000"/>
            </a:solidFill>
            <a:prstDash val="dash"/>
            <a:headEnd type="none" w="med" len="med"/>
            <a:tailEnd type="triangle" w="lg" len="lg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lussdiagramm: Magnetplattenspeicher 2"/>
          <p:cNvSpPr/>
          <p:nvPr/>
        </p:nvSpPr>
        <p:spPr bwMode="auto">
          <a:xfrm>
            <a:off x="1928664" y="3130207"/>
            <a:ext cx="1944216" cy="1152128"/>
          </a:xfrm>
          <a:prstGeom prst="flowChartMagneticDisk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8900000" scaled="1"/>
            <a:tileRect/>
          </a:gradFill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#</a:t>
            </a:r>
            <a:r>
              <a:rPr kumimoji="0" lang="de-DE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TcFromSite</a:t>
            </a:r>
            <a:r>
              <a:rPr kumimoji="0" lang="de-D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#</a:t>
            </a:r>
            <a:endParaRPr kumimoji="0" lang="de-DE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05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 smtClean="0"/>
              <a:t>Mitschrift Besprechung </a:t>
            </a:r>
            <a:r>
              <a:rPr lang="de-DE" dirty="0" smtClean="0"/>
              <a:t>#Date#</a:t>
            </a:r>
            <a:endParaRPr lang="de-DE" dirty="0" smtClean="0"/>
          </a:p>
        </p:txBody>
      </p:sp>
      <p:sp>
        <p:nvSpPr>
          <p:cNvPr id="3076" name="Rectangle 1054"/>
          <p:cNvSpPr>
            <a:spLocks noGrp="1" noChangeArrowheads="1"/>
          </p:cNvSpPr>
          <p:nvPr>
            <p:ph idx="1"/>
          </p:nvPr>
        </p:nvSpPr>
        <p:spPr>
          <a:xfrm>
            <a:off x="250826" y="981076"/>
            <a:ext cx="8382000" cy="634662"/>
          </a:xfrm>
        </p:spPr>
        <p:txBody>
          <a:bodyPr/>
          <a:lstStyle/>
          <a:p>
            <a:pPr eaLnBrk="1" hangingPunct="1"/>
            <a:r>
              <a:rPr lang="de-DE" dirty="0" smtClean="0"/>
              <a:t>Teilnehmer</a:t>
            </a:r>
            <a:r>
              <a:rPr lang="de-DE" dirty="0" smtClean="0"/>
              <a:t>:</a:t>
            </a:r>
            <a:endParaRPr lang="de-DE" dirty="0" smtClean="0"/>
          </a:p>
          <a:p>
            <a:pPr eaLnBrk="1" hangingPunct="1"/>
            <a:endParaRPr lang="de-DE" dirty="0" smtClean="0"/>
          </a:p>
        </p:txBody>
      </p:sp>
      <p:sp>
        <p:nvSpPr>
          <p:cNvPr id="307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7842250" y="6592888"/>
            <a:ext cx="2063750" cy="265112"/>
          </a:xfrm>
          <a:prstGeom prst="rect">
            <a:avLst/>
          </a:prstGeom>
          <a:noFill/>
        </p:spPr>
        <p:txBody>
          <a:bodyPr/>
          <a:lstStyle>
            <a:lvl1pPr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mtClean="0">
                <a:latin typeface="Eurostile" pitchFamily="34" charset="0"/>
              </a:rPr>
              <a:t>Folie </a:t>
            </a:r>
            <a:fld id="{FB37D6BC-2600-4373-82C0-5B869E682EF8}" type="slidenum">
              <a:rPr lang="de-DE" smtClean="0">
                <a:latin typeface="Eurostile" pitchFamily="34" charset="0"/>
              </a:rPr>
              <a:pPr eaLnBrk="1" hangingPunct="1"/>
              <a:t>2</a:t>
            </a:fld>
            <a:endParaRPr lang="de-DE" smtClean="0">
              <a:latin typeface="Eurostile" pitchFamily="34" charset="0"/>
            </a:endParaRPr>
          </a:p>
        </p:txBody>
      </p:sp>
      <p:sp>
        <p:nvSpPr>
          <p:cNvPr id="5125" name="Text Box 1055"/>
          <p:cNvSpPr txBox="1">
            <a:spLocks noChangeArrowheads="1"/>
          </p:cNvSpPr>
          <p:nvPr/>
        </p:nvSpPr>
        <p:spPr bwMode="auto">
          <a:xfrm>
            <a:off x="278147" y="1556792"/>
            <a:ext cx="9444038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de-DE" sz="1800" b="1" dirty="0" smtClean="0"/>
              <a:t>Konsolidierung Konzept:</a:t>
            </a:r>
          </a:p>
          <a:p>
            <a:pPr marL="285750" indent="-285750" eaLnBrk="1" hangingPunct="1">
              <a:buFontTx/>
              <a:buChar char="-"/>
              <a:defRPr/>
            </a:pPr>
            <a:r>
              <a:rPr lang="de-DE" sz="1800" b="1" dirty="0" err="1" smtClean="0"/>
              <a:t>Urladung</a:t>
            </a:r>
            <a:endParaRPr lang="de-DE" sz="1800" b="1" dirty="0" smtClean="0"/>
          </a:p>
          <a:p>
            <a:pPr marL="285750" indent="-285750" eaLnBrk="1" hangingPunct="1">
              <a:buFontTx/>
              <a:buChar char="-"/>
              <a:defRPr/>
            </a:pPr>
            <a:r>
              <a:rPr lang="de-DE" sz="1800" b="1" dirty="0" smtClean="0"/>
              <a:t>Fragen Reihenfolgen der Migrationsschritte</a:t>
            </a:r>
          </a:p>
          <a:p>
            <a:pPr marL="285750" indent="-285750" eaLnBrk="1" hangingPunct="1">
              <a:buFontTx/>
              <a:buChar char="-"/>
              <a:defRPr/>
            </a:pPr>
            <a:r>
              <a:rPr lang="de-DE" sz="1800" b="1" dirty="0" smtClean="0"/>
              <a:t>Welche Fragen müssen beantwortet sein bevor wir mit den Arbeiten im </a:t>
            </a:r>
            <a:r>
              <a:rPr lang="de-DE" sz="1800" b="1" dirty="0" err="1" smtClean="0"/>
              <a:t>JobManager</a:t>
            </a:r>
            <a:r>
              <a:rPr lang="de-DE" sz="1800" b="1" dirty="0" smtClean="0"/>
              <a:t> beginnen können</a:t>
            </a:r>
          </a:p>
          <a:p>
            <a:pPr marL="285750" indent="-285750" eaLnBrk="1" hangingPunct="1">
              <a:buFontTx/>
              <a:buChar char="-"/>
              <a:defRPr/>
            </a:pPr>
            <a:r>
              <a:rPr lang="de-DE" sz="1800" b="1" dirty="0" smtClean="0"/>
              <a:t>Optimierung des Prozesses durch:</a:t>
            </a:r>
            <a:br>
              <a:rPr lang="de-DE" sz="1800" b="1" dirty="0" smtClean="0"/>
            </a:br>
            <a:r>
              <a:rPr lang="de-DE" sz="1800" b="1" dirty="0" smtClean="0"/>
              <a:t>- Verlagerung der „DB / </a:t>
            </a:r>
            <a:r>
              <a:rPr lang="de-DE" sz="1800" b="1" dirty="0" err="1" smtClean="0"/>
              <a:t>Volumes</a:t>
            </a:r>
            <a:r>
              <a:rPr lang="de-DE" sz="1800" b="1" dirty="0" smtClean="0"/>
              <a:t>“ von </a:t>
            </a:r>
            <a:r>
              <a:rPr lang="de-DE" sz="1800" b="1" dirty="0" smtClean="0"/>
              <a:t>XX </a:t>
            </a:r>
            <a:r>
              <a:rPr lang="de-DE" sz="1800" b="1" dirty="0" smtClean="0"/>
              <a:t>nach </a:t>
            </a:r>
            <a:r>
              <a:rPr lang="de-DE" sz="1800" b="1" dirty="0" smtClean="0"/>
              <a:t>XX</a:t>
            </a:r>
            <a:r>
              <a:rPr lang="de-DE" sz="1800" b="1" dirty="0" smtClean="0"/>
              <a:t/>
            </a:r>
            <a:br>
              <a:rPr lang="de-DE" sz="1800" b="1" dirty="0" smtClean="0"/>
            </a:br>
            <a:r>
              <a:rPr lang="de-DE" sz="1800" b="1" dirty="0" smtClean="0"/>
              <a:t>- </a:t>
            </a:r>
          </a:p>
          <a:p>
            <a:pPr marL="285750" indent="-285750" eaLnBrk="1" hangingPunct="1">
              <a:buFontTx/>
              <a:buChar char="-"/>
              <a:defRPr/>
            </a:pPr>
            <a:r>
              <a:rPr lang="de-DE" sz="1800" b="1" dirty="0" smtClean="0"/>
              <a:t>Was passiert mit den File Versionen der Datasets? </a:t>
            </a:r>
            <a:r>
              <a:rPr lang="de-DE" sz="1800" b="1" dirty="0" smtClean="0">
                <a:sym typeface="Wingdings" pitchFamily="2" charset="2"/>
              </a:rPr>
              <a:t> Verbleiben OK SC</a:t>
            </a:r>
          </a:p>
          <a:p>
            <a:pPr marL="285750" indent="-285750" eaLnBrk="1" hangingPunct="1">
              <a:buFontTx/>
              <a:buChar char="-"/>
              <a:defRPr/>
            </a:pPr>
            <a:r>
              <a:rPr lang="de-DE" sz="1800" b="1" dirty="0" err="1" smtClean="0"/>
              <a:t>Revoke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Acces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for</a:t>
            </a:r>
            <a:r>
              <a:rPr lang="de-DE" sz="1800" b="1" dirty="0" smtClean="0"/>
              <a:t> </a:t>
            </a:r>
            <a:r>
              <a:rPr lang="de-DE" sz="1800" b="1" dirty="0" smtClean="0"/>
              <a:t>Volume</a:t>
            </a:r>
            <a:endParaRPr lang="de-DE" sz="1800" b="1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a839c4af37e9fb775237f959e1658ef4eeea9cb"/>
</p:tagLst>
</file>

<file path=ppt/theme/theme1.xml><?xml version="1.0" encoding="utf-8"?>
<a:theme xmlns:a="http://schemas.openxmlformats.org/drawingml/2006/main" name="addPLM_PPT_DesignTemplateV4">
  <a:themeElements>
    <a:clrScheme name="JF Masterfol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JF Masterfoli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 cap="flat" cmpd="sng" algn="ctr">
          <a:solidFill>
            <a:srgbClr val="FF0000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 dirty="0" smtClean="0">
            <a:ln>
              <a:noFill/>
            </a:ln>
            <a:solidFill>
              <a:schemeClr val="accent2"/>
            </a:solidFill>
            <a:effectLst/>
            <a:latin typeface="+mn-lt"/>
          </a:defRPr>
        </a:defPPr>
      </a:lstStyle>
    </a:spDef>
    <a:lnDef>
      <a:spPr bwMode="auto">
        <a:noFill/>
        <a:ln w="28575" cap="flat" cmpd="sng" algn="ctr">
          <a:solidFill>
            <a:srgbClr val="FF0000"/>
          </a:solidFill>
          <a:prstDash val="dash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defRPr sz="1200" dirty="0" smtClean="0">
            <a:solidFill>
              <a:schemeClr val="tx1"/>
            </a:solidFill>
            <a:latin typeface="+mn-lt"/>
          </a:defRPr>
        </a:defPPr>
      </a:lstStyle>
    </a:txDef>
  </a:objectDefaults>
  <a:extraClrSchemeLst>
    <a:extraClrScheme>
      <a:clrScheme name="JF Masterfol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F Masterfoli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addPLM_PPT_DesignTemplateV4</Template>
  <TotalTime>0</TotalTime>
  <Words>53</Words>
  <Application>Microsoft Office PowerPoint</Application>
  <PresentationFormat>A4-Papier (210x297 mm)</PresentationFormat>
  <Paragraphs>18</Paragraphs>
  <Slides>2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addPLM_PPT_DesignTemplateV4</vt:lpstr>
      <vt:lpstr>Startseite</vt:lpstr>
      <vt:lpstr>Mitschrift Besprechung #Date#</vt:lpstr>
    </vt:vector>
  </TitlesOfParts>
  <Company>Koenig &amp; Bauer 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Startseite</dc:title>
  <dc:creator>Josef Feuerstein</dc:creator>
  <cp:lastModifiedBy>Josef Feuerstein</cp:lastModifiedBy>
  <cp:revision>220</cp:revision>
  <cp:lastPrinted>2013-04-12T07:57:50Z</cp:lastPrinted>
  <dcterms:created xsi:type="dcterms:W3CDTF">2005-12-01T08:47:00Z</dcterms:created>
  <dcterms:modified xsi:type="dcterms:W3CDTF">2015-06-22T10:20:15Z</dcterms:modified>
</cp:coreProperties>
</file>