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"/>
  </p:notesMasterIdLst>
  <p:handoutMasterIdLst>
    <p:handoutMasterId r:id="rId6"/>
  </p:handoutMasterIdLst>
  <p:sldIdLst>
    <p:sldId id="520" r:id="rId2"/>
    <p:sldId id="532" r:id="rId3"/>
    <p:sldId id="533" r:id="rId4"/>
  </p:sldIdLst>
  <p:sldSz cx="9906000" cy="6858000" type="A4"/>
  <p:notesSz cx="6708775" cy="9774238"/>
  <p:custDataLst>
    <p:tags r:id="rId7"/>
  </p:custDataLst>
  <p:defaultTextStyle>
    <a:defPPr>
      <a:defRPr lang="de-DE"/>
    </a:defPPr>
    <a:lvl1pPr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B441695F-1FF9-4BB7-8571-A0BCAC9CA5A7}">
          <p14:sldIdLst>
            <p14:sldId id="520"/>
          </p14:sldIdLst>
        </p14:section>
        <p14:section name="Check Issue-01..0n" id="{59048D5F-D505-481B-A572-0D0E23450BF4}">
          <p14:sldIdLst>
            <p14:sldId id="532"/>
          </p14:sldIdLst>
        </p14:section>
        <p14:section name="Teamplate" id="{45CDB4B1-03C2-4ECA-AD76-9C9F15B03C03}">
          <p14:sldIdLst>
            <p14:sldId id="53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60093"/>
    <a:srgbClr val="EAEAEA"/>
    <a:srgbClr val="C0C0C0"/>
    <a:srgbClr val="333399"/>
    <a:srgbClr val="0033CC"/>
    <a:srgbClr val="89D8FF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08" autoAdjust="0"/>
    <p:restoredTop sz="96300" autoAdjust="0"/>
  </p:normalViewPr>
  <p:slideViewPr>
    <p:cSldViewPr snapToObjects="1">
      <p:cViewPr>
        <p:scale>
          <a:sx n="100" d="100"/>
          <a:sy n="100" d="100"/>
        </p:scale>
        <p:origin x="-876" y="-378"/>
      </p:cViewPr>
      <p:guideLst>
        <p:guide orient="horz" pos="754"/>
        <p:guide orient="horz" pos="2341"/>
        <p:guide orient="horz" pos="2478"/>
        <p:guide pos="210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0475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0475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fld id="{CC7A3CDE-DC1B-4F3B-9D09-45275AD7E8A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9952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0475" y="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42888" y="733425"/>
            <a:ext cx="52943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74650" y="4643438"/>
            <a:ext cx="607695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0475" y="9283700"/>
            <a:ext cx="29083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2" tIns="45807" rIns="91612" bIns="45807" numCol="1" anchor="b" anchorCtr="0" compatLnSpc="1">
            <a:prstTxWarp prst="textNoShape">
              <a:avLst/>
            </a:prstTxWarp>
          </a:bodyPr>
          <a:lstStyle>
            <a:lvl1pPr algn="r" defTabSz="917575">
              <a:spcBef>
                <a:spcPct val="0"/>
              </a:spcBef>
              <a:defRPr sz="1300"/>
            </a:lvl1pPr>
          </a:lstStyle>
          <a:p>
            <a:pPr>
              <a:defRPr/>
            </a:pPr>
            <a:fld id="{D725290C-97A5-42DD-A37C-0AE5447A342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92151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altLang="en-US" smtClean="0">
                <a:latin typeface="Verdana" pitchFamily="34" charset="0"/>
              </a:rPr>
              <a:t>Josef Feuerstein</a:t>
            </a:r>
          </a:p>
          <a:p>
            <a:r>
              <a:rPr lang="de-DE" altLang="en-US" smtClean="0">
                <a:latin typeface="Verdana" pitchFamily="34" charset="0"/>
              </a:rPr>
              <a:t>Klaus Scholz</a:t>
            </a:r>
            <a:endParaRPr lang="en-GB" altLang="en-US" smtClean="0"/>
          </a:p>
        </p:txBody>
      </p:sp>
      <p:sp>
        <p:nvSpPr>
          <p:cNvPr id="922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17575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7575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7575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7575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7575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7575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7575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7575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CB7DE4-A7F0-409C-90A3-26DE989B32C8}" type="slidenum">
              <a:rPr lang="de-DE" altLang="en-US" sz="1300" smtClean="0"/>
              <a:pPr eaLnBrk="1" hangingPunct="1"/>
              <a:t>1</a:t>
            </a:fld>
            <a:endParaRPr lang="de-DE" altLang="en-US" sz="13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and Cont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76225" y="409575"/>
            <a:ext cx="9391650" cy="4445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6" y="981076"/>
            <a:ext cx="8382000" cy="126252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58851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ture Conten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370628" y="1268760"/>
            <a:ext cx="92628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1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2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3</a:t>
            </a:r>
          </a:p>
          <a:p>
            <a: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dirty="0" smtClean="0">
                <a:solidFill>
                  <a:schemeClr val="tx1"/>
                </a:solidFill>
                <a:latin typeface="+mn-lt"/>
              </a:rPr>
              <a:t>Abschnitt 4</a:t>
            </a:r>
          </a:p>
        </p:txBody>
      </p:sp>
    </p:spTree>
    <p:extLst>
      <p:ext uri="{BB962C8B-B14F-4D97-AF65-F5344CB8AC3E}">
        <p14:creationId xmlns:p14="http://schemas.microsoft.com/office/powerpoint/2010/main" val="338236676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ture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1"/>
            <a:ext cx="8420100" cy="897682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4006148"/>
            <a:ext cx="8420100" cy="40075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8779247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Rectangle 29"/>
          <p:cNvSpPr>
            <a:spLocks noGrp="1" noChangeArrowheads="1"/>
          </p:cNvSpPr>
          <p:nvPr>
            <p:ph idx="1"/>
          </p:nvPr>
        </p:nvSpPr>
        <p:spPr bwMode="auto">
          <a:xfrm>
            <a:off x="133350" y="1125538"/>
            <a:ext cx="9615488" cy="28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100"/>
            </a:lvl4pPr>
          </a:lstStyle>
          <a:p>
            <a:pPr lvl="0"/>
            <a:r>
              <a:rPr lang="de-DE" noProof="0" dirty="0" smtClean="0"/>
              <a:t>Info Text beschreibende Zeile 1</a:t>
            </a:r>
            <a:br>
              <a:rPr lang="de-DE" noProof="0" dirty="0" smtClean="0"/>
            </a:br>
            <a:r>
              <a:rPr lang="de-DE" noProof="0" dirty="0" smtClean="0"/>
              <a:t>Info Text beschreibende Zeile 2</a:t>
            </a:r>
          </a:p>
          <a:p>
            <a:pPr lvl="0"/>
            <a:endParaRPr lang="de-DE" noProof="0" dirty="0" smtClean="0"/>
          </a:p>
          <a:p>
            <a:pPr lvl="1"/>
            <a:r>
              <a:rPr lang="de-DE" noProof="0" dirty="0" smtClean="0"/>
              <a:t>Absatz 1 Ebene 1</a:t>
            </a:r>
          </a:p>
          <a:p>
            <a:pPr lvl="2"/>
            <a:r>
              <a:rPr lang="de-DE" noProof="0" dirty="0" smtClean="0"/>
              <a:t>Absatz 1 Ebene 2 (1. Auflistung)</a:t>
            </a:r>
          </a:p>
          <a:p>
            <a:pPr lvl="3"/>
            <a:r>
              <a:rPr lang="de-DE" noProof="0" dirty="0" smtClean="0"/>
              <a:t>Absatz 1 Ebene 3 ...</a:t>
            </a:r>
          </a:p>
          <a:p>
            <a:pPr lvl="2"/>
            <a:r>
              <a:rPr lang="de-DE" noProof="0" dirty="0" smtClean="0"/>
              <a:t>Absatz 1 Ebene 2 (2. Auflistung)</a:t>
            </a:r>
          </a:p>
          <a:p>
            <a:pPr lvl="3"/>
            <a:r>
              <a:rPr lang="de-DE" noProof="0" dirty="0" smtClean="0"/>
              <a:t>Absatz 1 Ebene 3</a:t>
            </a:r>
            <a:br>
              <a:rPr lang="de-DE" noProof="0" dirty="0" smtClean="0"/>
            </a:br>
            <a:endParaRPr lang="de-DE" noProof="0" dirty="0" smtClean="0"/>
          </a:p>
          <a:p>
            <a:pPr lvl="1"/>
            <a:r>
              <a:rPr lang="de-DE" noProof="0" dirty="0" smtClean="0"/>
              <a:t>Absatz 1 Ebene 1</a:t>
            </a:r>
          </a:p>
          <a:p>
            <a:pPr lvl="2"/>
            <a:r>
              <a:rPr lang="de-DE" noProof="0" dirty="0" smtClean="0"/>
              <a:t>Absatz 1 Ebene 2 (1. Auflistung)</a:t>
            </a:r>
          </a:p>
          <a:p>
            <a:pPr lvl="3"/>
            <a:r>
              <a:rPr lang="de-DE" noProof="0" dirty="0" smtClean="0"/>
              <a:t>Absatz 1 Ebene 3 ...</a:t>
            </a:r>
          </a:p>
          <a:p>
            <a:pPr lvl="2"/>
            <a:r>
              <a:rPr lang="de-DE" noProof="0" dirty="0" smtClean="0"/>
              <a:t>Absatz 1 Ebene 2 (2. Auflistung)</a:t>
            </a:r>
          </a:p>
          <a:p>
            <a:pPr lvl="3"/>
            <a:r>
              <a:rPr lang="de-DE" noProof="0" dirty="0" smtClean="0"/>
              <a:t>Absatz 1 Ebene 3</a:t>
            </a:r>
          </a:p>
          <a:p>
            <a:pPr lvl="1"/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286510506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901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ECEC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9"/>
          <p:cNvSpPr>
            <a:spLocks noChangeArrowheads="1"/>
          </p:cNvSpPr>
          <p:nvPr/>
        </p:nvSpPr>
        <p:spPr bwMode="auto">
          <a:xfrm>
            <a:off x="3176" y="1"/>
            <a:ext cx="9902825" cy="908719"/>
          </a:xfrm>
          <a:prstGeom prst="rect">
            <a:avLst/>
          </a:prstGeom>
          <a:gradFill rotWithShape="0">
            <a:gsLst>
              <a:gs pos="0">
                <a:srgbClr val="DDE5FF"/>
              </a:gs>
              <a:gs pos="50000">
                <a:srgbClr val="8DA8FF"/>
              </a:gs>
              <a:gs pos="100000">
                <a:srgbClr val="DDE5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no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0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247650" y="409575"/>
            <a:ext cx="939165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de-DE" smtClean="0"/>
          </a:p>
        </p:txBody>
      </p:sp>
      <p:sp>
        <p:nvSpPr>
          <p:cNvPr id="1028" name="Rectangle 23"/>
          <p:cNvSpPr>
            <a:spLocks noChangeArrowheads="1"/>
          </p:cNvSpPr>
          <p:nvPr/>
        </p:nvSpPr>
        <p:spPr bwMode="auto">
          <a:xfrm>
            <a:off x="9070379" y="6665352"/>
            <a:ext cx="6609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r" eaLnBrk="0" hangingPunct="0"/>
            <a:r>
              <a:rPr lang="de-DE" sz="900" dirty="0" smtClean="0">
                <a:latin typeface="Arial" pitchFamily="34" charset="0"/>
              </a:rPr>
              <a:t>Slide</a:t>
            </a:r>
            <a:r>
              <a:rPr lang="de-DE" sz="900" dirty="0" smtClean="0">
                <a:latin typeface="Arial" pitchFamily="34" charset="0"/>
              </a:rPr>
              <a:t>:</a:t>
            </a:r>
            <a:r>
              <a:rPr lang="de-DE" sz="900" dirty="0" smtClean="0">
                <a:solidFill>
                  <a:schemeClr val="tx1"/>
                </a:solidFill>
                <a:latin typeface="Arial" pitchFamily="34" charset="0"/>
              </a:rPr>
              <a:t> </a:t>
            </a:r>
            <a:fld id="{F3390C2E-D5B1-4C4B-8284-6BBB65597351}" type="slidenum">
              <a:rPr lang="de-DE" sz="900">
                <a:solidFill>
                  <a:schemeClr val="tx1"/>
                </a:solidFill>
                <a:latin typeface="Arial" pitchFamily="34" charset="0"/>
              </a:rPr>
              <a:pPr algn="r" eaLnBrk="0" hangingPunct="0"/>
              <a:t>‹Nr.›</a:t>
            </a:fld>
            <a:r>
              <a:rPr lang="de-DE" sz="900" dirty="0">
                <a:solidFill>
                  <a:schemeClr val="tx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1029" name="Text Box 50"/>
          <p:cNvSpPr txBox="1">
            <a:spLocks noChangeArrowheads="1"/>
          </p:cNvSpPr>
          <p:nvPr/>
        </p:nvSpPr>
        <p:spPr bwMode="auto">
          <a:xfrm>
            <a:off x="258764" y="6665352"/>
            <a:ext cx="8811615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1pPr>
            <a:lvl2pPr marL="742950" indent="-28575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2pPr>
            <a:lvl3pPr marL="11430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3pPr>
            <a:lvl4pPr marL="16002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4pPr>
            <a:lvl5pPr marL="2057400" indent="-228600" eaLnBrk="0" hangingPunct="0">
              <a:defRPr sz="1000">
                <a:solidFill>
                  <a:schemeClr val="accent2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accent2"/>
                </a:solidFill>
                <a:latin typeface="Arial Narrow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sz="900" b="1" i="1" dirty="0" smtClean="0">
                <a:solidFill>
                  <a:schemeClr val="accent4"/>
                </a:solidFill>
                <a:latin typeface="+mj-lt"/>
              </a:rPr>
              <a:t>(c)addPLM</a:t>
            </a:r>
            <a:r>
              <a:rPr lang="de-DE" sz="900" b="1" i="1" dirty="0" smtClean="0">
                <a:solidFill>
                  <a:schemeClr val="accent4"/>
                </a:solidFill>
                <a:latin typeface="+mj-lt"/>
              </a:rPr>
              <a:t> </a:t>
            </a:r>
            <a:r>
              <a:rPr lang="de-DE" sz="900" b="1" i="1" dirty="0" smtClean="0">
                <a:solidFill>
                  <a:schemeClr val="accent4"/>
                </a:solidFill>
                <a:latin typeface="+mj-lt"/>
              </a:rPr>
              <a:t>- GmbH</a:t>
            </a:r>
            <a:r>
              <a:rPr lang="de-DE" sz="900" b="1" dirty="0" smtClean="0">
                <a:solidFill>
                  <a:schemeClr val="accent4"/>
                </a:solidFill>
                <a:latin typeface="+mj-lt"/>
              </a:rPr>
              <a:t>  [</a:t>
            </a:r>
            <a:r>
              <a:rPr lang="de-DE" sz="900" dirty="0" smtClean="0">
                <a:solidFill>
                  <a:schemeClr val="accent4"/>
                </a:solidFill>
                <a:latin typeface="+mj-lt"/>
              </a:rPr>
              <a:t>Dokument:#</a:t>
            </a:r>
            <a:r>
              <a:rPr lang="de-DE" sz="900" dirty="0" err="1" smtClean="0">
                <a:solidFill>
                  <a:schemeClr val="accent4"/>
                </a:solidFill>
                <a:latin typeface="+mj-lt"/>
              </a:rPr>
              <a:t>Doc_NE</a:t>
            </a:r>
            <a:r>
              <a:rPr lang="de-DE" sz="900" dirty="0" smtClean="0">
                <a:solidFill>
                  <a:schemeClr val="accent4"/>
                </a:solidFill>
                <a:latin typeface="+mj-lt"/>
              </a:rPr>
              <a:t>#]  [Autor:#Autor#]  [Release:#Date#] [Output:</a:t>
            </a:r>
            <a:fld id="{BF5E3F55-57DE-49FB-B627-359D699C8BDA}" type="datetime1">
              <a:rPr lang="de-DE" sz="900" smtClean="0">
                <a:solidFill>
                  <a:schemeClr val="accent4"/>
                </a:solidFill>
                <a:latin typeface="+mj-lt"/>
              </a:rPr>
              <a:pPr algn="l" eaLnBrk="1" hangingPunct="1">
                <a:spcBef>
                  <a:spcPct val="50000"/>
                </a:spcBef>
                <a:defRPr/>
              </a:pPr>
              <a:t>05.09.2014</a:t>
            </a:fld>
            <a:r>
              <a:rPr lang="de-DE" sz="900" dirty="0" smtClean="0">
                <a:solidFill>
                  <a:schemeClr val="accent4"/>
                </a:solidFill>
                <a:latin typeface="+mj-lt"/>
              </a:rPr>
              <a:t>]</a:t>
            </a:r>
          </a:p>
        </p:txBody>
      </p:sp>
      <p:sp>
        <p:nvSpPr>
          <p:cNvPr id="1031" name="Rectangle 5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6" y="981076"/>
            <a:ext cx="8382000" cy="819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 smtClean="0"/>
              <a:t>Klicken Sie, um die Textformatierung des Masters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032" name="Line 34"/>
          <p:cNvSpPr>
            <a:spLocks noChangeShapeType="1"/>
          </p:cNvSpPr>
          <p:nvPr/>
        </p:nvSpPr>
        <p:spPr bwMode="auto">
          <a:xfrm>
            <a:off x="0" y="6597650"/>
            <a:ext cx="9906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de-DE"/>
          </a:p>
        </p:txBody>
      </p:sp>
      <p:pic>
        <p:nvPicPr>
          <p:cNvPr id="2" name="Picture 2" descr="V:\JobManager\ProgEntw\Ver02\08-Icons-und-Logos\LogosZurSoftware\PlmJobManagerTradeMarkLogoV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384" y="116633"/>
            <a:ext cx="1321991" cy="48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6" r:id="rId2"/>
    <p:sldLayoutId id="2147483667" r:id="rId3"/>
    <p:sldLayoutId id="2147483668" r:id="rId4"/>
    <p:sldLayoutId id="2147483669" r:id="rId5"/>
  </p:sldLayoutIdLst>
  <p:hf hdr="0" ftr="0" dt="0"/>
  <p:txStyles>
    <p:titleStyle>
      <a:lvl1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2pPr>
      <a:lvl3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3pPr>
      <a:lvl4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4pPr>
      <a:lvl5pPr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5pPr>
      <a:lvl6pPr marL="4572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6pPr>
      <a:lvl7pPr marL="9144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7pPr>
      <a:lvl8pPr marL="13716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8pPr>
      <a:lvl9pPr marL="1828800" algn="l" rtl="0" eaLnBrk="1" fontAlgn="base" hangingPunct="1">
        <a:lnSpc>
          <a:spcPts val="3500"/>
        </a:lnSpc>
        <a:spcBef>
          <a:spcPct val="0"/>
        </a:spcBef>
        <a:spcAft>
          <a:spcPct val="0"/>
        </a:spcAft>
        <a:defRPr b="1">
          <a:solidFill>
            <a:srgbClr val="1D287A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361950" indent="-182563" algn="l" rtl="0" eaLnBrk="1" fontAlgn="base" hangingPunct="1">
        <a:spcBef>
          <a:spcPct val="20000"/>
        </a:spcBef>
        <a:spcAft>
          <a:spcPct val="0"/>
        </a:spcAft>
        <a:buChar char="-"/>
        <a:defRPr sz="1400" b="1">
          <a:solidFill>
            <a:schemeClr val="tx1"/>
          </a:solidFill>
          <a:latin typeface="+mn-lt"/>
        </a:defRPr>
      </a:lvl2pPr>
      <a:lvl3pPr marL="714375" indent="-1714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1200" b="1">
          <a:solidFill>
            <a:schemeClr val="tx1"/>
          </a:solidFill>
          <a:latin typeface="+mn-lt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>
          <a:xfrm>
            <a:off x="1173957" y="3969060"/>
            <a:ext cx="6443339" cy="465064"/>
          </a:xfrm>
        </p:spPr>
        <p:txBody>
          <a:bodyPr/>
          <a:lstStyle/>
          <a:p>
            <a:pPr eaLnBrk="1" hangingPunct="1"/>
            <a:r>
              <a:rPr lang="de-DE" altLang="en-US" sz="3200" b="1" i="1" dirty="0" smtClean="0"/>
              <a:t>PLMJobManagerV2</a:t>
            </a:r>
            <a:endParaRPr lang="de-DE" altLang="en-US" b="1" dirty="0" smtClean="0"/>
          </a:p>
        </p:txBody>
      </p:sp>
      <p:pic>
        <p:nvPicPr>
          <p:cNvPr id="4100" name="Picture 8" descr="MyAppl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550" y="1376772"/>
            <a:ext cx="3348038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7292975" y="5949950"/>
            <a:ext cx="2513013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6451" tIns="48225" rIns="96451" bIns="48225">
            <a:spAutoFit/>
          </a:bodyPr>
          <a:lstStyle>
            <a:lvl1pPr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7263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7263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75000"/>
            </a:pPr>
            <a:r>
              <a:rPr lang="en-GB" altLang="en-US" dirty="0">
                <a:latin typeface="Verdana" pitchFamily="34" charset="0"/>
              </a:rPr>
              <a:t>Created by	: #Name#</a:t>
            </a:r>
            <a:br>
              <a:rPr lang="en-GB" altLang="en-US" dirty="0">
                <a:latin typeface="Verdana" pitchFamily="34" charset="0"/>
              </a:rPr>
            </a:br>
            <a:r>
              <a:rPr lang="en-GB" altLang="en-US" dirty="0">
                <a:latin typeface="Verdana" pitchFamily="34" charset="0"/>
              </a:rPr>
              <a:t>Creation Date 	: #Date#</a:t>
            </a:r>
            <a:br>
              <a:rPr lang="en-GB" altLang="en-US" dirty="0">
                <a:latin typeface="Verdana" pitchFamily="34" charset="0"/>
              </a:rPr>
            </a:br>
            <a:endParaRPr lang="en-GB" altLang="en-US" sz="700" dirty="0">
              <a:latin typeface="Verdana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171303" y="4554339"/>
            <a:ext cx="84262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GB" altLang="en-US" sz="4200" b="1" i="0" u="none" strike="noStrike" kern="0" cap="none" spc="0" normalizeH="0" baseline="0" dirty="0" smtClean="0">
                <a:ln>
                  <a:noFill/>
                </a:ln>
                <a:solidFill>
                  <a:srgbClr val="1D287A"/>
                </a:solidFill>
                <a:effectLst/>
                <a:uLnTx/>
                <a:uFillTx/>
                <a:latin typeface="Arial"/>
              </a:rPr>
              <a:t>PLM Data Check Documentation</a:t>
            </a:r>
            <a:br>
              <a:rPr kumimoji="0" lang="en-GB" altLang="en-US" sz="4200" b="1" i="0" u="none" strike="noStrike" kern="0" cap="none" spc="0" normalizeH="0" baseline="0" dirty="0" smtClean="0">
                <a:ln>
                  <a:noFill/>
                </a:ln>
                <a:solidFill>
                  <a:srgbClr val="1D287A"/>
                </a:solidFill>
                <a:effectLst/>
                <a:uLnTx/>
                <a:uFillTx/>
                <a:latin typeface="Arial"/>
              </a:rPr>
            </a:br>
            <a:r>
              <a:rPr kumimoji="0" lang="en-GB" altLang="en-US" sz="4200" b="1" i="0" u="none" strike="noStrike" kern="0" cap="none" spc="0" normalizeH="0" baseline="0" dirty="0" smtClean="0">
                <a:ln>
                  <a:noFill/>
                </a:ln>
                <a:solidFill>
                  <a:srgbClr val="1D287A"/>
                </a:solidFill>
                <a:effectLst/>
                <a:uLnTx/>
                <a:uFillTx/>
                <a:latin typeface="Arial"/>
              </a:rPr>
              <a:t>#</a:t>
            </a:r>
            <a:r>
              <a:rPr kumimoji="0" lang="en-GB" altLang="en-US" sz="4200" b="1" i="0" u="none" strike="noStrike" kern="0" cap="none" spc="0" normalizeH="0" baseline="0" dirty="0" err="1" smtClean="0">
                <a:ln>
                  <a:noFill/>
                </a:ln>
                <a:solidFill>
                  <a:srgbClr val="1D287A"/>
                </a:solidFill>
                <a:effectLst/>
                <a:uLnTx/>
                <a:uFillTx/>
                <a:latin typeface="Arial"/>
              </a:rPr>
              <a:t>CustomerName</a:t>
            </a:r>
            <a:r>
              <a:rPr kumimoji="0" lang="en-GB" altLang="en-US" sz="4200" b="1" i="0" u="none" strike="noStrike" kern="0" cap="none" spc="0" normalizeH="0" baseline="0" dirty="0" smtClean="0">
                <a:ln>
                  <a:noFill/>
                </a:ln>
                <a:solidFill>
                  <a:srgbClr val="1D287A"/>
                </a:solidFill>
                <a:effectLst/>
                <a:uLnTx/>
                <a:uFillTx/>
                <a:latin typeface="Arial"/>
              </a:rPr>
              <a:t>#</a:t>
            </a: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409575"/>
            <a:ext cx="9391650" cy="448841"/>
          </a:xfrm>
        </p:spPr>
        <p:txBody>
          <a:bodyPr/>
          <a:lstStyle/>
          <a:p>
            <a:r>
              <a:rPr lang="de-DE" altLang="en-US" dirty="0"/>
              <a:t>#Date</a:t>
            </a:r>
            <a:r>
              <a:rPr lang="de-DE" altLang="en-US" dirty="0" smtClean="0"/>
              <a:t># Check </a:t>
            </a:r>
            <a:r>
              <a:rPr lang="de-DE" altLang="en-US" dirty="0"/>
              <a:t>#Item# #</a:t>
            </a:r>
            <a:r>
              <a:rPr lang="de-DE" altLang="en-US" dirty="0" err="1"/>
              <a:t>Rev</a:t>
            </a:r>
            <a:r>
              <a:rPr lang="de-DE" altLang="en-US" dirty="0" smtClean="0"/>
              <a:t>#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250826" y="981076"/>
            <a:ext cx="8382000" cy="339196"/>
          </a:xfrm>
        </p:spPr>
        <p:txBody>
          <a:bodyPr/>
          <a:lstStyle/>
          <a:p>
            <a:r>
              <a:rPr lang="de-DE" altLang="en-US" dirty="0"/>
              <a:t>#Description#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409575"/>
            <a:ext cx="9391650" cy="448841"/>
          </a:xfrm>
        </p:spPr>
        <p:txBody>
          <a:bodyPr/>
          <a:lstStyle/>
          <a:p>
            <a:r>
              <a:rPr lang="de-DE" altLang="en-US" dirty="0"/>
              <a:t>#Date</a:t>
            </a:r>
            <a:r>
              <a:rPr lang="de-DE" altLang="en-US" dirty="0" smtClean="0"/>
              <a:t># Check </a:t>
            </a:r>
            <a:r>
              <a:rPr lang="de-DE" altLang="en-US" dirty="0"/>
              <a:t>#Item# #</a:t>
            </a:r>
            <a:r>
              <a:rPr lang="de-DE" altLang="en-US" dirty="0" err="1"/>
              <a:t>Rev</a:t>
            </a:r>
            <a:r>
              <a:rPr lang="de-DE" altLang="en-US" dirty="0" smtClean="0"/>
              <a:t>#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250826" y="981076"/>
            <a:ext cx="8382000" cy="339196"/>
          </a:xfrm>
        </p:spPr>
        <p:txBody>
          <a:bodyPr/>
          <a:lstStyle/>
          <a:p>
            <a:r>
              <a:rPr lang="de-DE" altLang="en-US" dirty="0"/>
              <a:t>#Description#</a:t>
            </a:r>
          </a:p>
        </p:txBody>
      </p:sp>
      <p:sp>
        <p:nvSpPr>
          <p:cNvPr id="5" name="Textfeld 1"/>
          <p:cNvSpPr txBox="1">
            <a:spLocks noChangeArrowheads="1"/>
          </p:cNvSpPr>
          <p:nvPr/>
        </p:nvSpPr>
        <p:spPr bwMode="auto">
          <a:xfrm>
            <a:off x="279487" y="1844824"/>
            <a:ext cx="676116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800" dirty="0"/>
              <a:t>Template Slide</a:t>
            </a:r>
          </a:p>
          <a:p>
            <a:pPr eaLnBrk="1" hangingPunct="1"/>
            <a:r>
              <a:rPr lang="en-GB" altLang="en-US" sz="2800" dirty="0"/>
              <a:t>Copy this Slide first and add </a:t>
            </a:r>
          </a:p>
          <a:p>
            <a:pPr eaLnBrk="1" hangingPunct="1"/>
            <a:r>
              <a:rPr lang="en-GB" altLang="en-US" sz="2800" dirty="0"/>
              <a:t>your Documentation into copied slide </a:t>
            </a:r>
          </a:p>
        </p:txBody>
      </p:sp>
    </p:spTree>
    <p:extLst>
      <p:ext uri="{BB962C8B-B14F-4D97-AF65-F5344CB8AC3E}">
        <p14:creationId xmlns:p14="http://schemas.microsoft.com/office/powerpoint/2010/main" val="42534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cb025ba9a6ccf8fed139b5222f2a63b17a4791"/>
</p:tagLst>
</file>

<file path=ppt/theme/theme1.xml><?xml version="1.0" encoding="utf-8"?>
<a:theme xmlns:a="http://schemas.openxmlformats.org/drawingml/2006/main" name="addPLM_PPT_DesignTemplateV4">
  <a:themeElements>
    <a:clrScheme name="JF Masterfol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33CC"/>
      </a:hlink>
      <a:folHlink>
        <a:srgbClr val="808080"/>
      </a:folHlink>
    </a:clrScheme>
    <a:fontScheme name="JF Masterfol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 dirty="0" smtClean="0">
            <a:ln>
              <a:noFill/>
            </a:ln>
            <a:solidFill>
              <a:schemeClr val="accent2"/>
            </a:solidFill>
            <a:effectLst/>
            <a:latin typeface="+mn-lt"/>
          </a:defRPr>
        </a:defPPr>
      </a:lstStyle>
    </a:spDef>
    <a:lnDef>
      <a:spPr bwMode="auto">
        <a:noFill/>
        <a:ln w="28575" cap="flat" cmpd="sng" algn="ctr">
          <a:solidFill>
            <a:srgbClr val="FF0000"/>
          </a:solidFill>
          <a:prstDash val="dash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defRPr sz="1200" dirty="0" smtClean="0">
            <a:solidFill>
              <a:schemeClr val="tx1"/>
            </a:solidFill>
            <a:latin typeface="+mn-lt"/>
          </a:defRPr>
        </a:defPPr>
      </a:lstStyle>
    </a:txDef>
  </a:objectDefaults>
  <a:extraClrSchemeLst>
    <a:extraClrScheme>
      <a:clrScheme name="JF Masterfol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F Masterfoli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F Masterfoli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addPLM_PPT_DesignTemplateV4</Template>
  <TotalTime>0</TotalTime>
  <Words>51</Words>
  <Application>Microsoft Office PowerPoint</Application>
  <PresentationFormat>A4-Papier (210x297 mm)</PresentationFormat>
  <Paragraphs>13</Paragraphs>
  <Slides>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addPLM_PPT_DesignTemplateV4</vt:lpstr>
      <vt:lpstr>PLMJobManagerV2</vt:lpstr>
      <vt:lpstr>#Date# Check #Item# #Rev#</vt:lpstr>
      <vt:lpstr>#Date# Check #Item# #Rev#</vt:lpstr>
    </vt:vector>
  </TitlesOfParts>
  <Company>#CustomerName#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PLMJobManagerV2 Docu Custome</dc:title>
  <dc:creator>Josef Feuerstein</dc:creator>
  <cp:lastModifiedBy>Josef Feuerstein</cp:lastModifiedBy>
  <cp:revision>112</cp:revision>
  <cp:lastPrinted>2002-04-15T13:20:54Z</cp:lastPrinted>
  <dcterms:created xsi:type="dcterms:W3CDTF">2005-05-30T09:19:42Z</dcterms:created>
  <dcterms:modified xsi:type="dcterms:W3CDTF">2014-09-05T14:59:44Z</dcterms:modified>
</cp:coreProperties>
</file>