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520" r:id="rId2"/>
    <p:sldId id="536" r:id="rId3"/>
    <p:sldId id="531" r:id="rId4"/>
    <p:sldId id="532" r:id="rId5"/>
    <p:sldId id="537" r:id="rId6"/>
    <p:sldId id="535" r:id="rId7"/>
    <p:sldId id="533" r:id="rId8"/>
  </p:sldIdLst>
  <p:sldSz cx="9906000" cy="6858000" type="A4"/>
  <p:notesSz cx="6708775" cy="9774238"/>
  <p:custDataLst>
    <p:tags r:id="rId11"/>
  </p:custDataLst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4">
          <p15:clr>
            <a:srgbClr val="A4A3A4"/>
          </p15:clr>
        </p15:guide>
        <p15:guide id="2" orient="horz" pos="2341">
          <p15:clr>
            <a:srgbClr val="A4A3A4"/>
          </p15:clr>
        </p15:guide>
        <p15:guide id="3" orient="horz" pos="2478">
          <p15:clr>
            <a:srgbClr val="A4A3A4"/>
          </p15:clr>
        </p15:guide>
        <p15:guide id="4" pos="21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0093"/>
    <a:srgbClr val="EAEAEA"/>
    <a:srgbClr val="C0C0C0"/>
    <a:srgbClr val="333399"/>
    <a:srgbClr val="0033CC"/>
    <a:srgbClr val="89D8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08" autoAdjust="0"/>
    <p:restoredTop sz="82445" autoAdjust="0"/>
  </p:normalViewPr>
  <p:slideViewPr>
    <p:cSldViewPr snapToObjects="1">
      <p:cViewPr varScale="1">
        <p:scale>
          <a:sx n="97" d="100"/>
          <a:sy n="97" d="100"/>
        </p:scale>
        <p:origin x="1464" y="78"/>
      </p:cViewPr>
      <p:guideLst>
        <p:guide orient="horz" pos="754"/>
        <p:guide orient="horz" pos="2341"/>
        <p:guide orient="horz" pos="2478"/>
        <p:guide pos="210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0475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CC7A3CDE-DC1B-4F3B-9D09-45275AD7E8A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952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2888" y="733425"/>
            <a:ext cx="52943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4650" y="4643438"/>
            <a:ext cx="607695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D725290C-97A5-42DD-A37C-0AE5447A342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215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en-US" smtClean="0">
                <a:latin typeface="Verdana" pitchFamily="34" charset="0"/>
              </a:rPr>
              <a:t>Josef Feuerstein</a:t>
            </a:r>
          </a:p>
          <a:p>
            <a:r>
              <a:rPr lang="de-DE" altLang="en-US" smtClean="0">
                <a:latin typeface="Verdana" pitchFamily="34" charset="0"/>
              </a:rPr>
              <a:t>Klaus Scholz</a:t>
            </a:r>
            <a:endParaRPr lang="en-GB" altLang="en-US" smtClean="0"/>
          </a:p>
        </p:txBody>
      </p:sp>
      <p:sp>
        <p:nvSpPr>
          <p:cNvPr id="92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CB7DE4-A7F0-409C-90A3-26DE989B32C8}" type="slidenum">
              <a:rPr lang="de-DE" altLang="en-US" sz="1300" smtClean="0"/>
              <a:pPr eaLnBrk="1" hangingPunct="1"/>
              <a:t>1</a:t>
            </a:fld>
            <a:endParaRPr lang="de-DE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693057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5290C-97A5-42DD-A37C-0AE5447A3426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4690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5290C-97A5-42DD-A37C-0AE5447A3426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777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Datashare</a:t>
            </a:r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script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DataShare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TransferOwnerShip</a:t>
            </a:r>
            <a:r>
              <a:rPr lang="de-DE" dirty="0" smtClean="0"/>
              <a:t>=OFF</a:t>
            </a:r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TcSiteTarget</a:t>
            </a:r>
            <a:r>
              <a:rPr lang="de-DE" dirty="0" smtClean="0"/>
              <a:t>=</a:t>
            </a:r>
            <a:r>
              <a:rPr lang="de-DE" dirty="0" err="1" smtClean="0"/>
              <a:t>tccons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04.03.2015 </a:t>
            </a:r>
            <a:r>
              <a:rPr lang="de-DE" dirty="0" err="1" smtClean="0"/>
              <a:t>S.Gueth</a:t>
            </a:r>
            <a:endParaRPr lang="de-DE" dirty="0" smtClean="0"/>
          </a:p>
          <a:p>
            <a:r>
              <a:rPr lang="de-DE" dirty="0" smtClean="0"/>
              <a:t>-------------------------------------------------------------------- [22.06.2015 13:15:25] --</a:t>
            </a:r>
          </a:p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</a:t>
            </a:r>
            <a:r>
              <a:rPr lang="de-DE" dirty="0" err="1" smtClean="0"/>
              <a:t>DSEvalCompair</a:t>
            </a:r>
            <a:endParaRPr lang="de-DE" dirty="0" smtClean="0"/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Compair</a:t>
            </a:r>
            <a:endParaRPr lang="de-DE" dirty="0" smtClean="0"/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DSEvalCompair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JobMgrDataOrg_Root_DP</a:t>
            </a:r>
            <a:r>
              <a:rPr lang="de-DE" dirty="0" smtClean="0"/>
              <a:t>=#12-Data#\</a:t>
            </a:r>
            <a:r>
              <a:rPr lang="de-DE" dirty="0" err="1" smtClean="0"/>
              <a:t>JobMgrData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05.03.2014</a:t>
            </a:r>
          </a:p>
          <a:p>
            <a:r>
              <a:rPr lang="de-DE" dirty="0" smtClean="0"/>
              <a:t>-------------------------------------------------------------------- [22.06.2015 13:15:25] --</a:t>
            </a:r>
          </a:p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</a:t>
            </a:r>
            <a:r>
              <a:rPr lang="de-DE" dirty="0" err="1" smtClean="0"/>
              <a:t>DSEvalExtractPost</a:t>
            </a:r>
            <a:endParaRPr lang="de-DE" dirty="0" smtClean="0"/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Extract</a:t>
            </a:r>
            <a:r>
              <a:rPr lang="de-DE" dirty="0" smtClean="0"/>
              <a:t> Post</a:t>
            </a:r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DSEvalExtractPost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JobMgrDataOrg_Root_DP</a:t>
            </a:r>
            <a:r>
              <a:rPr lang="de-DE" dirty="0" smtClean="0"/>
              <a:t>=#12-Data#\</a:t>
            </a:r>
            <a:r>
              <a:rPr lang="de-DE" dirty="0" err="1" smtClean="0"/>
              <a:t>JobMgrData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TcSiteTarget</a:t>
            </a:r>
            <a:r>
              <a:rPr lang="de-DE" dirty="0" smtClean="0"/>
              <a:t>=</a:t>
            </a:r>
            <a:r>
              <a:rPr lang="de-DE" dirty="0" err="1" smtClean="0"/>
              <a:t>tccons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04.03.2015 </a:t>
            </a:r>
            <a:r>
              <a:rPr lang="de-DE" dirty="0" err="1" smtClean="0"/>
              <a:t>S.Gueth</a:t>
            </a:r>
            <a:endParaRPr lang="de-DE" dirty="0" smtClean="0"/>
          </a:p>
          <a:p>
            <a:r>
              <a:rPr lang="de-DE" dirty="0" smtClean="0"/>
              <a:t>-------------------------------------------------------------------- [22.06.2015 13:15:25] --</a:t>
            </a:r>
          </a:p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</a:t>
            </a:r>
            <a:r>
              <a:rPr lang="de-DE" dirty="0" err="1" smtClean="0"/>
              <a:t>DSEvalExtractPre</a:t>
            </a:r>
            <a:endParaRPr lang="de-DE" dirty="0" smtClean="0"/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Extract</a:t>
            </a:r>
            <a:r>
              <a:rPr lang="de-DE" dirty="0" smtClean="0"/>
              <a:t> </a:t>
            </a:r>
            <a:r>
              <a:rPr lang="de-DE" dirty="0" err="1" smtClean="0"/>
              <a:t>Pre</a:t>
            </a:r>
            <a:endParaRPr lang="de-DE" dirty="0" smtClean="0"/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DSEvalExtractPre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JobMgrDataOrg_Root_DP</a:t>
            </a:r>
            <a:r>
              <a:rPr lang="de-DE" dirty="0" smtClean="0"/>
              <a:t>=#12-Data#\</a:t>
            </a:r>
            <a:r>
              <a:rPr lang="de-DE" dirty="0" err="1" smtClean="0"/>
              <a:t>JobMgrData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04.03.2015 </a:t>
            </a:r>
            <a:r>
              <a:rPr lang="de-DE" smtClean="0"/>
              <a:t>S.Gueth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5290C-97A5-42DD-A37C-0AE5447A3426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605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Datashare</a:t>
            </a:r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script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DataShare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TransferOwnerShip</a:t>
            </a:r>
            <a:r>
              <a:rPr lang="de-DE" dirty="0" smtClean="0"/>
              <a:t>=OFF</a:t>
            </a:r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TcSiteTarget</a:t>
            </a:r>
            <a:r>
              <a:rPr lang="de-DE" dirty="0" smtClean="0"/>
              <a:t>=</a:t>
            </a:r>
            <a:r>
              <a:rPr lang="de-DE" dirty="0" err="1" smtClean="0"/>
              <a:t>tccons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04.03.2015 </a:t>
            </a:r>
            <a:r>
              <a:rPr lang="de-DE" dirty="0" err="1" smtClean="0"/>
              <a:t>S.Gueth</a:t>
            </a:r>
            <a:endParaRPr lang="de-DE" dirty="0" smtClean="0"/>
          </a:p>
          <a:p>
            <a:r>
              <a:rPr lang="de-DE" dirty="0" smtClean="0"/>
              <a:t>-------------------------------------------------------------------- [22.06.2015 13:15:25] --</a:t>
            </a:r>
          </a:p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</a:t>
            </a:r>
            <a:r>
              <a:rPr lang="de-DE" dirty="0" err="1" smtClean="0"/>
              <a:t>DSEvalCompair</a:t>
            </a:r>
            <a:endParaRPr lang="de-DE" dirty="0" smtClean="0"/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Compair</a:t>
            </a:r>
            <a:endParaRPr lang="de-DE" dirty="0" smtClean="0"/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DSEvalCompair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JobMgrDataOrg_Root_DP</a:t>
            </a:r>
            <a:r>
              <a:rPr lang="de-DE" dirty="0" smtClean="0"/>
              <a:t>=#12-Data#\</a:t>
            </a:r>
            <a:r>
              <a:rPr lang="de-DE" dirty="0" err="1" smtClean="0"/>
              <a:t>JobMgrData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05.03.2014</a:t>
            </a:r>
          </a:p>
          <a:p>
            <a:r>
              <a:rPr lang="de-DE" dirty="0" smtClean="0"/>
              <a:t>-------------------------------------------------------------------- [22.06.2015 13:15:25] --</a:t>
            </a:r>
          </a:p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</a:t>
            </a:r>
            <a:r>
              <a:rPr lang="de-DE" dirty="0" err="1" smtClean="0"/>
              <a:t>DSEvalExtractPost</a:t>
            </a:r>
            <a:endParaRPr lang="de-DE" dirty="0" smtClean="0"/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Extract</a:t>
            </a:r>
            <a:r>
              <a:rPr lang="de-DE" dirty="0" smtClean="0"/>
              <a:t> Post</a:t>
            </a:r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DSEvalExtractPost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JobMgrDataOrg_Root_DP</a:t>
            </a:r>
            <a:r>
              <a:rPr lang="de-DE" dirty="0" smtClean="0"/>
              <a:t>=#12-Data#\</a:t>
            </a:r>
            <a:r>
              <a:rPr lang="de-DE" dirty="0" err="1" smtClean="0"/>
              <a:t>JobMgrData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TcSiteTarget</a:t>
            </a:r>
            <a:r>
              <a:rPr lang="de-DE" dirty="0" smtClean="0"/>
              <a:t>=</a:t>
            </a:r>
            <a:r>
              <a:rPr lang="de-DE" dirty="0" err="1" smtClean="0"/>
              <a:t>tccons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04.03.2015 </a:t>
            </a:r>
            <a:r>
              <a:rPr lang="de-DE" dirty="0" err="1" smtClean="0"/>
              <a:t>S.Gueth</a:t>
            </a:r>
            <a:endParaRPr lang="de-DE" dirty="0" smtClean="0"/>
          </a:p>
          <a:p>
            <a:r>
              <a:rPr lang="de-DE" dirty="0" smtClean="0"/>
              <a:t>-------------------------------------------------------------------- [22.06.2015 13:15:25] --</a:t>
            </a:r>
          </a:p>
          <a:p>
            <a:r>
              <a:rPr lang="de-DE" dirty="0" err="1" smtClean="0"/>
              <a:t>Datarow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......: Job Scripts </a:t>
            </a:r>
            <a:r>
              <a:rPr lang="de-DE" dirty="0" err="1" smtClean="0"/>
              <a:t>and</a:t>
            </a:r>
            <a:r>
              <a:rPr lang="de-DE" dirty="0" smtClean="0"/>
              <a:t> Parameters:</a:t>
            </a:r>
          </a:p>
          <a:p>
            <a:r>
              <a:rPr lang="de-DE" dirty="0" err="1" smtClean="0"/>
              <a:t>Script.Name</a:t>
            </a:r>
            <a:r>
              <a:rPr lang="de-DE" dirty="0" smtClean="0"/>
              <a:t>.............: </a:t>
            </a:r>
            <a:r>
              <a:rPr lang="de-DE" dirty="0" err="1" smtClean="0"/>
              <a:t>DSEvalExtractPre</a:t>
            </a:r>
            <a:endParaRPr lang="de-DE" dirty="0" smtClean="0"/>
          </a:p>
          <a:p>
            <a:r>
              <a:rPr lang="de-DE" dirty="0" err="1" smtClean="0"/>
              <a:t>JobScriptDescription</a:t>
            </a:r>
            <a:r>
              <a:rPr lang="de-DE" dirty="0" smtClean="0"/>
              <a:t>....: </a:t>
            </a:r>
            <a:r>
              <a:rPr lang="de-DE" dirty="0" err="1" smtClean="0"/>
              <a:t>DataShare</a:t>
            </a:r>
            <a:r>
              <a:rPr lang="de-DE" dirty="0" smtClean="0"/>
              <a:t> </a:t>
            </a:r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Extract</a:t>
            </a:r>
            <a:r>
              <a:rPr lang="de-DE" dirty="0" smtClean="0"/>
              <a:t> </a:t>
            </a:r>
            <a:r>
              <a:rPr lang="de-DE" dirty="0" err="1" smtClean="0"/>
              <a:t>Pre</a:t>
            </a:r>
            <a:endParaRPr lang="de-DE" dirty="0" smtClean="0"/>
          </a:p>
          <a:p>
            <a:r>
              <a:rPr lang="de-DE" dirty="0" err="1" smtClean="0"/>
              <a:t>JC.Refile.Param</a:t>
            </a:r>
            <a:r>
              <a:rPr lang="de-DE" dirty="0" smtClean="0"/>
              <a:t>.........: </a:t>
            </a:r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</a:t>
            </a:r>
            <a:r>
              <a:rPr lang="de-DE" dirty="0" err="1" smtClean="0"/>
              <a:t>ParamExt</a:t>
            </a:r>
            <a:r>
              <a:rPr lang="de-DE" dirty="0" smtClean="0"/>
              <a:t>.: </a:t>
            </a:r>
            <a:r>
              <a:rPr lang="de-DE" dirty="0" err="1" smtClean="0"/>
              <a:t>set</a:t>
            </a:r>
            <a:r>
              <a:rPr lang="de-DE" dirty="0" smtClean="0"/>
              <a:t> Action=</a:t>
            </a:r>
            <a:r>
              <a:rPr lang="de-DE" dirty="0" err="1" smtClean="0"/>
              <a:t>DSEvalExtractPre</a:t>
            </a:r>
            <a:endParaRPr lang="de-DE" dirty="0" smtClean="0"/>
          </a:p>
          <a:p>
            <a:r>
              <a:rPr lang="de-DE" dirty="0" smtClean="0"/>
              <a:t>                         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JobMgrDataOrg_Root_DP</a:t>
            </a:r>
            <a:r>
              <a:rPr lang="de-DE" dirty="0" smtClean="0"/>
              <a:t>=#12-Data#\</a:t>
            </a:r>
            <a:r>
              <a:rPr lang="de-DE" dirty="0" err="1" smtClean="0"/>
              <a:t>JobMgrData</a:t>
            </a:r>
            <a:endParaRPr lang="de-DE" dirty="0" smtClean="0"/>
          </a:p>
          <a:p>
            <a:r>
              <a:rPr lang="de-DE" dirty="0" err="1" smtClean="0"/>
              <a:t>JC.Script</a:t>
            </a:r>
            <a:r>
              <a:rPr lang="de-DE" dirty="0" smtClean="0"/>
              <a:t>(</a:t>
            </a:r>
            <a:r>
              <a:rPr lang="de-DE" dirty="0" err="1" smtClean="0"/>
              <a:t>cmd</a:t>
            </a:r>
            <a:r>
              <a:rPr lang="de-DE" dirty="0" smtClean="0"/>
              <a:t>)..........: </a:t>
            </a:r>
            <a:r>
              <a:rPr lang="de-DE" dirty="0" err="1" smtClean="0"/>
              <a:t>TcSiteCons</a:t>
            </a:r>
            <a:r>
              <a:rPr lang="de-DE" dirty="0" smtClean="0"/>
              <a:t>\</a:t>
            </a:r>
            <a:r>
              <a:rPr lang="de-DE" dirty="0" err="1" smtClean="0"/>
              <a:t>ClientScript</a:t>
            </a:r>
            <a:r>
              <a:rPr lang="de-DE" dirty="0" smtClean="0"/>
              <a:t>\TcSiteCons.cmd</a:t>
            </a:r>
          </a:p>
          <a:p>
            <a:r>
              <a:rPr lang="de-DE" dirty="0" smtClean="0"/>
              <a:t>Note....................: </a:t>
            </a:r>
            <a:r>
              <a:rPr lang="de-DE" dirty="0" err="1" smtClean="0"/>
              <a:t>new</a:t>
            </a:r>
            <a:r>
              <a:rPr lang="de-DE" dirty="0" smtClean="0"/>
              <a:t> 04.03.2015 </a:t>
            </a:r>
            <a:r>
              <a:rPr lang="de-DE" smtClean="0"/>
              <a:t>S.Gueth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5290C-97A5-42DD-A37C-0AE5447A3426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4891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and Cont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4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981076"/>
            <a:ext cx="8382000" cy="126252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58851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ture Conten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370628" y="1268760"/>
            <a:ext cx="92628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1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2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3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4</a:t>
            </a:r>
          </a:p>
        </p:txBody>
      </p:sp>
    </p:spTree>
    <p:extLst>
      <p:ext uri="{BB962C8B-B14F-4D97-AF65-F5344CB8AC3E}">
        <p14:creationId xmlns:p14="http://schemas.microsoft.com/office/powerpoint/2010/main" val="338236676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tur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89768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4006148"/>
            <a:ext cx="8420100" cy="40075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8779247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29"/>
          <p:cNvSpPr>
            <a:spLocks noGrp="1" noChangeArrowheads="1"/>
          </p:cNvSpPr>
          <p:nvPr>
            <p:ph idx="1"/>
          </p:nvPr>
        </p:nvSpPr>
        <p:spPr bwMode="auto">
          <a:xfrm>
            <a:off x="133350" y="1125538"/>
            <a:ext cx="9615488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100"/>
            </a:lvl4pPr>
          </a:lstStyle>
          <a:p>
            <a:pPr lvl="0"/>
            <a:r>
              <a:rPr lang="de-DE" noProof="0" dirty="0" smtClean="0"/>
              <a:t>Info Text beschreibende Zeile 1</a:t>
            </a:r>
            <a:br>
              <a:rPr lang="de-DE" noProof="0" dirty="0" smtClean="0"/>
            </a:br>
            <a:r>
              <a:rPr lang="de-DE" noProof="0" dirty="0" smtClean="0"/>
              <a:t>Info Text beschreibende Zeile 2</a:t>
            </a:r>
          </a:p>
          <a:p>
            <a:pPr lvl="0"/>
            <a:endParaRPr lang="de-DE" noProof="0" dirty="0" smtClean="0"/>
          </a:p>
          <a:p>
            <a:pPr lvl="1"/>
            <a:r>
              <a:rPr lang="de-DE" noProof="0" dirty="0" smtClean="0"/>
              <a:t>Absatz 1 Ebene 1</a:t>
            </a:r>
          </a:p>
          <a:p>
            <a:pPr lvl="2"/>
            <a:r>
              <a:rPr lang="de-DE" noProof="0" dirty="0" smtClean="0"/>
              <a:t>Absatz 1 Ebene 2 (1. Auflistung)</a:t>
            </a:r>
          </a:p>
          <a:p>
            <a:pPr lvl="3"/>
            <a:r>
              <a:rPr lang="de-DE" noProof="0" dirty="0" smtClean="0"/>
              <a:t>Absatz 1 Ebene 3 ...</a:t>
            </a:r>
          </a:p>
          <a:p>
            <a:pPr lvl="2"/>
            <a:r>
              <a:rPr lang="de-DE" noProof="0" dirty="0" smtClean="0"/>
              <a:t>Absatz 1 Ebene 2 (2. Auflistung)</a:t>
            </a:r>
          </a:p>
          <a:p>
            <a:pPr lvl="3"/>
            <a:r>
              <a:rPr lang="de-DE" noProof="0" dirty="0" smtClean="0"/>
              <a:t>Absatz 1 Ebene 3</a:t>
            </a:r>
            <a:br>
              <a:rPr lang="de-DE" noProof="0" dirty="0" smtClean="0"/>
            </a:br>
            <a:endParaRPr lang="de-DE" noProof="0" dirty="0" smtClean="0"/>
          </a:p>
          <a:p>
            <a:pPr lvl="1"/>
            <a:r>
              <a:rPr lang="de-DE" noProof="0" dirty="0" smtClean="0"/>
              <a:t>Absatz 1 Ebene 1</a:t>
            </a:r>
          </a:p>
          <a:p>
            <a:pPr lvl="2"/>
            <a:r>
              <a:rPr lang="de-DE" noProof="0" dirty="0" smtClean="0"/>
              <a:t>Absatz 1 Ebene 2 (1. Auflistung)</a:t>
            </a:r>
          </a:p>
          <a:p>
            <a:pPr lvl="3"/>
            <a:r>
              <a:rPr lang="de-DE" noProof="0" dirty="0" smtClean="0"/>
              <a:t>Absatz 1 Ebene 3 ...</a:t>
            </a:r>
          </a:p>
          <a:p>
            <a:pPr lvl="2"/>
            <a:r>
              <a:rPr lang="de-DE" noProof="0" dirty="0" smtClean="0"/>
              <a:t>Absatz 1 Ebene 2 (2. Auflistung)</a:t>
            </a:r>
          </a:p>
          <a:p>
            <a:pPr lvl="3"/>
            <a:r>
              <a:rPr lang="de-DE" noProof="0" dirty="0" smtClean="0"/>
              <a:t>Absatz 1 Ebene 3</a:t>
            </a:r>
          </a:p>
          <a:p>
            <a:pPr lvl="1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28651050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901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CEC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ChangeArrowheads="1"/>
          </p:cNvSpPr>
          <p:nvPr/>
        </p:nvSpPr>
        <p:spPr bwMode="auto">
          <a:xfrm>
            <a:off x="3176" y="1"/>
            <a:ext cx="9902825" cy="908719"/>
          </a:xfrm>
          <a:prstGeom prst="rect">
            <a:avLst/>
          </a:prstGeom>
          <a:gradFill rotWithShape="0">
            <a:gsLst>
              <a:gs pos="0">
                <a:srgbClr val="DDE5FF"/>
              </a:gs>
              <a:gs pos="50000">
                <a:srgbClr val="8DA8FF"/>
              </a:gs>
              <a:gs pos="100000">
                <a:srgbClr val="DDE5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no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47650" y="409575"/>
            <a:ext cx="9391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de-DE" smtClean="0"/>
          </a:p>
        </p:txBody>
      </p:sp>
      <p:sp>
        <p:nvSpPr>
          <p:cNvPr id="1028" name="Rectangle 23"/>
          <p:cNvSpPr>
            <a:spLocks noChangeArrowheads="1"/>
          </p:cNvSpPr>
          <p:nvPr/>
        </p:nvSpPr>
        <p:spPr bwMode="auto">
          <a:xfrm>
            <a:off x="9070379" y="6669360"/>
            <a:ext cx="6609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 eaLnBrk="0" hangingPunct="0"/>
            <a:r>
              <a:rPr lang="de-DE" sz="900" dirty="0" smtClean="0">
                <a:latin typeface="Arial" pitchFamily="34" charset="0"/>
              </a:rPr>
              <a:t>Slide:</a:t>
            </a:r>
            <a:r>
              <a:rPr lang="de-DE" sz="90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fld id="{F3390C2E-D5B1-4C4B-8284-6BBB65597351}" type="slidenum">
              <a:rPr lang="de-DE" sz="900">
                <a:solidFill>
                  <a:schemeClr val="tx1"/>
                </a:solidFill>
                <a:latin typeface="Arial" pitchFamily="34" charset="0"/>
              </a:rPr>
              <a:pPr algn="r" eaLnBrk="0" hangingPunct="0"/>
              <a:t>‹Nr.›</a:t>
            </a:fld>
            <a:r>
              <a:rPr lang="de-DE" sz="900" dirty="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029" name="Text Box 50"/>
          <p:cNvSpPr txBox="1">
            <a:spLocks noChangeArrowheads="1"/>
          </p:cNvSpPr>
          <p:nvPr/>
        </p:nvSpPr>
        <p:spPr bwMode="auto">
          <a:xfrm>
            <a:off x="258764" y="6669360"/>
            <a:ext cx="8811615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900" b="1" i="1" dirty="0" smtClean="0">
                <a:solidFill>
                  <a:schemeClr val="accent4"/>
                </a:solidFill>
                <a:latin typeface="+mj-lt"/>
              </a:rPr>
              <a:t>(c)addPLM</a:t>
            </a:r>
            <a:r>
              <a:rPr lang="de-DE" sz="900" b="1" i="1" dirty="0" smtClean="0">
                <a:solidFill>
                  <a:schemeClr val="accent4"/>
                </a:solidFill>
                <a:latin typeface="+mj-lt"/>
              </a:rPr>
              <a:t> - GmbH</a:t>
            </a:r>
            <a:r>
              <a:rPr lang="de-DE" sz="900" b="1" dirty="0" smtClean="0">
                <a:solidFill>
                  <a:schemeClr val="accent4"/>
                </a:solidFill>
                <a:latin typeface="+mj-lt"/>
              </a:rPr>
              <a:t>  [</a:t>
            </a:r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01-TCSiteCons_Setup_Process.pptx]  [</a:t>
            </a:r>
            <a:r>
              <a:rPr lang="de-DE" sz="900" dirty="0" err="1" smtClean="0">
                <a:solidFill>
                  <a:schemeClr val="accent4"/>
                </a:solidFill>
                <a:latin typeface="+mj-lt"/>
              </a:rPr>
              <a:t>Autor:S.Güth</a:t>
            </a:r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]  [Release:24.11.2015] [Output:</a:t>
            </a:r>
            <a:fld id="{BF5E3F55-57DE-49FB-B627-359D699C8BDA}" type="datetime1">
              <a:rPr lang="de-DE" sz="900" smtClean="0">
                <a:solidFill>
                  <a:schemeClr val="accent4"/>
                </a:solidFill>
                <a:latin typeface="+mj-lt"/>
              </a:rPr>
              <a:pPr algn="l" eaLnBrk="1" hangingPunct="1">
                <a:spcBef>
                  <a:spcPct val="50000"/>
                </a:spcBef>
                <a:defRPr/>
              </a:pPr>
              <a:t>09.09.2016</a:t>
            </a:fld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]</a:t>
            </a:r>
          </a:p>
        </p:txBody>
      </p:sp>
      <p:sp>
        <p:nvSpPr>
          <p:cNvPr id="1031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6" y="981076"/>
            <a:ext cx="8382000" cy="81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Klicken Sie, um die Textformatierung des Masters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32" name="Line 34"/>
          <p:cNvSpPr>
            <a:spLocks noChangeShapeType="1"/>
          </p:cNvSpPr>
          <p:nvPr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pic>
        <p:nvPicPr>
          <p:cNvPr id="2" name="Picture 2" descr="V:\JobManager\ProgEntw\Ver02\08-Icons-und-Logos\LogosZurSoftware\PlmJobManagerTradeMarkLogoV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384" y="116633"/>
            <a:ext cx="1321991" cy="48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  <p:sldLayoutId id="2147483667" r:id="rId3"/>
    <p:sldLayoutId id="2147483668" r:id="rId4"/>
    <p:sldLayoutId id="2147483669" r:id="rId5"/>
  </p:sldLayoutIdLst>
  <p:hf hdr="0" ftr="0" dt="0"/>
  <p:txStyles>
    <p:titleStyle>
      <a:lvl1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2pPr>
      <a:lvl3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3pPr>
      <a:lvl4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4pPr>
      <a:lvl5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5pPr>
      <a:lvl6pPr marL="4572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6pPr>
      <a:lvl7pPr marL="9144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7pPr>
      <a:lvl8pPr marL="13716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8pPr>
      <a:lvl9pPr marL="18288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2563" algn="l" rtl="0" eaLnBrk="1" fontAlgn="base" hangingPunct="1">
        <a:spcBef>
          <a:spcPct val="20000"/>
        </a:spcBef>
        <a:spcAft>
          <a:spcPct val="0"/>
        </a:spcAft>
        <a:buChar char="-"/>
        <a:defRPr sz="1400" b="1">
          <a:solidFill>
            <a:schemeClr val="tx1"/>
          </a:solidFill>
          <a:latin typeface="+mn-lt"/>
        </a:defRPr>
      </a:lvl2pPr>
      <a:lvl3pPr marL="714375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1173957" y="3969060"/>
            <a:ext cx="6443339" cy="465064"/>
          </a:xfrm>
        </p:spPr>
        <p:txBody>
          <a:bodyPr/>
          <a:lstStyle/>
          <a:p>
            <a:pPr eaLnBrk="1" hangingPunct="1"/>
            <a:r>
              <a:rPr lang="de-DE" altLang="en-US" sz="3200" b="1" i="1" dirty="0" smtClean="0"/>
              <a:t>PLM JobManager</a:t>
            </a:r>
            <a:endParaRPr lang="de-DE" altLang="en-US" b="1" dirty="0" smtClean="0"/>
          </a:p>
        </p:txBody>
      </p:sp>
      <p:pic>
        <p:nvPicPr>
          <p:cNvPr id="4100" name="Picture 8" descr="MyAppl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1376772"/>
            <a:ext cx="3348038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6897217" y="5949950"/>
            <a:ext cx="2908772" cy="51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6451" tIns="48225" rIns="96451" bIns="48225">
            <a:spAutoFit/>
          </a:bodyPr>
          <a:lstStyle>
            <a:lvl1pPr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75000"/>
            </a:pPr>
            <a:r>
              <a:rPr lang="en-GB" altLang="en-US" dirty="0">
                <a:latin typeface="Verdana" pitchFamily="34" charset="0"/>
              </a:rPr>
              <a:t>Created by	: </a:t>
            </a:r>
            <a:r>
              <a:rPr lang="en-GB" altLang="en-US" dirty="0" err="1" smtClean="0">
                <a:latin typeface="Verdana" pitchFamily="34" charset="0"/>
              </a:rPr>
              <a:t>S.Güth</a:t>
            </a:r>
            <a:r>
              <a:rPr lang="en-GB" altLang="en-US" dirty="0" smtClean="0">
                <a:latin typeface="Verdana" pitchFamily="34" charset="0"/>
              </a:rPr>
              <a:t> / </a:t>
            </a:r>
            <a:r>
              <a:rPr lang="en-GB" altLang="en-US" dirty="0" err="1" smtClean="0">
                <a:latin typeface="Verdana" pitchFamily="34" charset="0"/>
              </a:rPr>
              <a:t>J.Feuerstein</a:t>
            </a:r>
            <a:r>
              <a:rPr lang="en-GB" altLang="en-US" dirty="0" smtClean="0">
                <a:latin typeface="Verdana" pitchFamily="34" charset="0"/>
              </a:rPr>
              <a:t/>
            </a:r>
            <a:br>
              <a:rPr lang="en-GB" altLang="en-US" dirty="0" smtClean="0">
                <a:latin typeface="Verdana" pitchFamily="34" charset="0"/>
              </a:rPr>
            </a:br>
            <a:r>
              <a:rPr lang="en-GB" altLang="en-US" dirty="0" smtClean="0">
                <a:latin typeface="Verdana" pitchFamily="34" charset="0"/>
              </a:rPr>
              <a:t>Creation </a:t>
            </a:r>
            <a:r>
              <a:rPr lang="en-GB" altLang="en-US" dirty="0">
                <a:latin typeface="Verdana" pitchFamily="34" charset="0"/>
              </a:rPr>
              <a:t>Date 	: </a:t>
            </a:r>
            <a:r>
              <a:rPr lang="en-GB" altLang="en-US" dirty="0" smtClean="0">
                <a:latin typeface="Verdana" pitchFamily="34" charset="0"/>
              </a:rPr>
              <a:t>11/2015</a:t>
            </a:r>
            <a:r>
              <a:rPr lang="en-GB" altLang="en-US" dirty="0">
                <a:latin typeface="Verdana" pitchFamily="34" charset="0"/>
              </a:rPr>
              <a:t/>
            </a:r>
            <a:br>
              <a:rPr lang="en-GB" altLang="en-US" dirty="0">
                <a:latin typeface="Verdana" pitchFamily="34" charset="0"/>
              </a:rPr>
            </a:br>
            <a:endParaRPr lang="en-GB" altLang="en-US" sz="700" dirty="0">
              <a:latin typeface="Verdana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171303" y="4554339"/>
            <a:ext cx="77308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de-DE" alt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Setup Dokumentation</a:t>
            </a:r>
            <a:br>
              <a:rPr kumimoji="0" lang="de-DE" alt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</a:br>
            <a:r>
              <a:rPr kumimoji="0" lang="de-DE" altLang="en-US" sz="4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TCSite</a:t>
            </a:r>
            <a:r>
              <a:rPr kumimoji="0" lang="de-DE" alt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de-DE" altLang="en-US" sz="4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Cons</a:t>
            </a:r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2476500" y="3228945"/>
            <a:ext cx="4953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/>
              <a:t>N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</a:t>
            </a:r>
          </a:p>
        </p:txBody>
      </p:sp>
      <p:sp>
        <p:nvSpPr>
          <p:cNvPr id="3" name="Rechteck 2"/>
          <p:cNvSpPr/>
          <p:nvPr/>
        </p:nvSpPr>
        <p:spPr>
          <a:xfrm>
            <a:off x="2476500" y="3228945"/>
            <a:ext cx="4953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/>
              <a:t>N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        </a:t>
            </a:r>
            <a:r>
              <a:rPr lang="de-DE" dirty="0" err="1"/>
              <a:t>N</a:t>
            </a:r>
            <a:r>
              <a:rPr lang="de-DE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409575"/>
            <a:ext cx="9391650" cy="389209"/>
          </a:xfrm>
        </p:spPr>
        <p:txBody>
          <a:bodyPr/>
          <a:lstStyle/>
          <a:p>
            <a:pPr eaLnBrk="1" hangingPunct="1"/>
            <a:r>
              <a:rPr lang="de-DE" altLang="en-US" dirty="0" smtClean="0"/>
              <a:t>Setup </a:t>
            </a:r>
            <a:r>
              <a:rPr lang="de-DE" altLang="en-US" dirty="0" err="1" smtClean="0"/>
              <a:t>process</a:t>
            </a:r>
            <a:r>
              <a:rPr lang="de-DE" altLang="en-US" dirty="0" smtClean="0"/>
              <a:t> </a:t>
            </a:r>
            <a:r>
              <a:rPr lang="de-DE" altLang="en-US" dirty="0" err="1" smtClean="0"/>
              <a:t>groups</a:t>
            </a:r>
            <a:endParaRPr lang="de-DE" altLang="en-US" dirty="0" smtClean="0"/>
          </a:p>
        </p:txBody>
      </p:sp>
      <p:sp>
        <p:nvSpPr>
          <p:cNvPr id="5125" name="Text Box 251"/>
          <p:cNvSpPr txBox="1">
            <a:spLocks noChangeArrowheads="1"/>
          </p:cNvSpPr>
          <p:nvPr/>
        </p:nvSpPr>
        <p:spPr bwMode="auto">
          <a:xfrm>
            <a:off x="285750" y="1462088"/>
            <a:ext cx="94630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447675" indent="-180975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/>
            <a:r>
              <a:rPr lang="de-DE" altLang="en-US" sz="1200" dirty="0"/>
              <a:t/>
            </a:r>
            <a:br>
              <a:rPr lang="de-DE" altLang="en-US" sz="1200" dirty="0"/>
            </a:br>
            <a:endParaRPr lang="de-DE" altLang="en-US" sz="1200" dirty="0"/>
          </a:p>
          <a:p>
            <a:pPr eaLnBrk="1" hangingPunct="1">
              <a:buFontTx/>
              <a:buChar char="-"/>
            </a:pPr>
            <a:endParaRPr lang="de-DE" altLang="en-US" sz="1200" dirty="0"/>
          </a:p>
          <a:p>
            <a:pPr eaLnBrk="1" hangingPunct="1"/>
            <a:endParaRPr lang="de-DE" altLang="en-US" sz="12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96" y="1124744"/>
            <a:ext cx="8668960" cy="2686425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488504" y="4293096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Setup a </a:t>
            </a:r>
            <a:r>
              <a:rPr lang="de-DE" sz="1200" b="1" dirty="0" err="1" smtClean="0">
                <a:solidFill>
                  <a:schemeClr val="tx1"/>
                </a:solidFill>
                <a:latin typeface="+mn-lt"/>
              </a:rPr>
              <a:t>process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1200" b="1" dirty="0" err="1" smtClean="0">
                <a:solidFill>
                  <a:schemeClr val="tx1"/>
                </a:solidFill>
                <a:latin typeface="+mn-lt"/>
              </a:rPr>
              <a:t>group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1200" b="1" dirty="0" err="1" smtClean="0">
                <a:solidFill>
                  <a:schemeClr val="tx1"/>
                </a:solidFill>
                <a:latin typeface="+mn-lt"/>
              </a:rPr>
              <a:t>for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1200" b="1" dirty="0" err="1" smtClean="0">
                <a:solidFill>
                  <a:schemeClr val="tx1"/>
                </a:solidFill>
                <a:latin typeface="+mn-lt"/>
              </a:rPr>
              <a:t>each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1200" b="1" dirty="0" err="1" smtClean="0">
                <a:solidFill>
                  <a:schemeClr val="tx1"/>
                </a:solidFill>
                <a:latin typeface="+mn-lt"/>
              </a:rPr>
              <a:t>step</a:t>
            </a:r>
            <a:r>
              <a:rPr lang="de-DE" sz="1200" b="1" dirty="0" smtClean="0">
                <a:latin typeface="+mn-lt"/>
              </a:rPr>
              <a:t>:</a:t>
            </a:r>
          </a:p>
          <a:p>
            <a:pPr algn="l"/>
            <a:r>
              <a:rPr lang="de-DE" sz="1200" dirty="0" smtClean="0">
                <a:solidFill>
                  <a:schemeClr val="tx1"/>
                </a:solidFill>
                <a:latin typeface="+mn-lt"/>
              </a:rPr>
              <a:t>Datashare 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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for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transfering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objects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from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source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to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target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site</a:t>
            </a:r>
            <a:endParaRPr lang="de-DE" sz="1200" dirty="0" smtClean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algn="l"/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DSEvalExtractPre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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for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extracting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object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data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from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the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database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on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source</a:t>
            </a:r>
            <a:r>
              <a:rPr lang="de-DE" sz="1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latin typeface="+mn-lt"/>
                <a:sym typeface="Wingdings" panose="05000000000000000000" pitchFamily="2" charset="2"/>
              </a:rPr>
              <a:t>site</a:t>
            </a:r>
            <a:endParaRPr lang="de-DE" sz="1200" dirty="0" smtClean="0">
              <a:latin typeface="+mn-lt"/>
              <a:sym typeface="Wingdings" panose="05000000000000000000" pitchFamily="2" charset="2"/>
            </a:endParaRPr>
          </a:p>
          <a:p>
            <a:r>
              <a:rPr lang="de-DE" sz="1200" dirty="0" err="1" smtClean="0">
                <a:sym typeface="Wingdings" panose="05000000000000000000" pitchFamily="2" charset="2"/>
              </a:rPr>
              <a:t>DSEvalExtractPost</a:t>
            </a:r>
            <a:r>
              <a:rPr lang="de-DE" sz="1200" dirty="0" smtClean="0">
                <a:sym typeface="Wingdings" panose="05000000000000000000" pitchFamily="2" charset="2"/>
              </a:rPr>
              <a:t> </a:t>
            </a:r>
            <a:r>
              <a:rPr lang="de-DE" sz="1200" dirty="0">
                <a:sym typeface="Wingdings" panose="05000000000000000000" pitchFamily="2" charset="2"/>
              </a:rPr>
              <a:t> </a:t>
            </a:r>
            <a:r>
              <a:rPr lang="de-DE" sz="1200" dirty="0" err="1">
                <a:sym typeface="Wingdings" panose="05000000000000000000" pitchFamily="2" charset="2"/>
              </a:rPr>
              <a:t>for</a:t>
            </a:r>
            <a:r>
              <a:rPr lang="de-DE" sz="1200" dirty="0">
                <a:sym typeface="Wingdings" panose="05000000000000000000" pitchFamily="2" charset="2"/>
              </a:rPr>
              <a:t> </a:t>
            </a:r>
            <a:r>
              <a:rPr lang="de-DE" sz="1200" dirty="0" err="1">
                <a:sym typeface="Wingdings" panose="05000000000000000000" pitchFamily="2" charset="2"/>
              </a:rPr>
              <a:t>extracting</a:t>
            </a:r>
            <a:r>
              <a:rPr lang="de-DE" sz="1200" dirty="0">
                <a:sym typeface="Wingdings" panose="05000000000000000000" pitchFamily="2" charset="2"/>
              </a:rPr>
              <a:t> </a:t>
            </a:r>
            <a:r>
              <a:rPr lang="de-DE" sz="1200" dirty="0" err="1">
                <a:sym typeface="Wingdings" panose="05000000000000000000" pitchFamily="2" charset="2"/>
              </a:rPr>
              <a:t>object</a:t>
            </a:r>
            <a:r>
              <a:rPr lang="de-DE" sz="1200" dirty="0">
                <a:sym typeface="Wingdings" panose="05000000000000000000" pitchFamily="2" charset="2"/>
              </a:rPr>
              <a:t> </a:t>
            </a:r>
            <a:r>
              <a:rPr lang="de-DE" sz="1200" dirty="0" err="1">
                <a:sym typeface="Wingdings" panose="05000000000000000000" pitchFamily="2" charset="2"/>
              </a:rPr>
              <a:t>data</a:t>
            </a:r>
            <a:r>
              <a:rPr lang="de-DE" sz="1200" dirty="0">
                <a:sym typeface="Wingdings" panose="05000000000000000000" pitchFamily="2" charset="2"/>
              </a:rPr>
              <a:t> </a:t>
            </a:r>
            <a:r>
              <a:rPr lang="de-DE" sz="1200" dirty="0" err="1">
                <a:sym typeface="Wingdings" panose="05000000000000000000" pitchFamily="2" charset="2"/>
              </a:rPr>
              <a:t>from</a:t>
            </a:r>
            <a:r>
              <a:rPr lang="de-DE" sz="1200" dirty="0">
                <a:sym typeface="Wingdings" panose="05000000000000000000" pitchFamily="2" charset="2"/>
              </a:rPr>
              <a:t> </a:t>
            </a:r>
            <a:r>
              <a:rPr lang="de-DE" sz="1200" dirty="0" err="1">
                <a:sym typeface="Wingdings" panose="05000000000000000000" pitchFamily="2" charset="2"/>
              </a:rPr>
              <a:t>the</a:t>
            </a:r>
            <a:r>
              <a:rPr lang="de-DE" sz="1200" dirty="0">
                <a:sym typeface="Wingdings" panose="05000000000000000000" pitchFamily="2" charset="2"/>
              </a:rPr>
              <a:t> </a:t>
            </a:r>
            <a:r>
              <a:rPr lang="de-DE" sz="1200" dirty="0" err="1">
                <a:sym typeface="Wingdings" panose="05000000000000000000" pitchFamily="2" charset="2"/>
              </a:rPr>
              <a:t>database</a:t>
            </a:r>
            <a:r>
              <a:rPr lang="de-DE" sz="1200" dirty="0">
                <a:sym typeface="Wingdings" panose="05000000000000000000" pitchFamily="2" charset="2"/>
              </a:rPr>
              <a:t> on </a:t>
            </a:r>
            <a:r>
              <a:rPr lang="de-DE" sz="1200" dirty="0" err="1" smtClean="0">
                <a:sym typeface="Wingdings" panose="05000000000000000000" pitchFamily="2" charset="2"/>
              </a:rPr>
              <a:t>target</a:t>
            </a:r>
            <a:r>
              <a:rPr lang="de-DE" sz="1200" dirty="0" smtClean="0"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ym typeface="Wingdings" panose="05000000000000000000" pitchFamily="2" charset="2"/>
              </a:rPr>
              <a:t>site</a:t>
            </a:r>
            <a:endParaRPr lang="de-DE" sz="1200" dirty="0" smtClean="0">
              <a:sym typeface="Wingdings" panose="05000000000000000000" pitchFamily="2" charset="2"/>
            </a:endParaRPr>
          </a:p>
          <a:p>
            <a:pPr algn="l"/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DSEvalComp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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to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compair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the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extracted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data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from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source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and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target</a:t>
            </a:r>
            <a:r>
              <a:rPr lang="de-DE" sz="1200" dirty="0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site</a:t>
            </a:r>
            <a:endParaRPr lang="de-DE" sz="120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317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409575"/>
            <a:ext cx="9391650" cy="389209"/>
          </a:xfrm>
        </p:spPr>
        <p:txBody>
          <a:bodyPr/>
          <a:lstStyle/>
          <a:p>
            <a:pPr eaLnBrk="1" hangingPunct="1"/>
            <a:r>
              <a:rPr lang="de-DE" altLang="en-US" dirty="0" smtClean="0"/>
              <a:t>Setup </a:t>
            </a:r>
            <a:r>
              <a:rPr lang="de-DE" altLang="en-US" dirty="0" err="1" smtClean="0"/>
              <a:t>scripts</a:t>
            </a:r>
            <a:r>
              <a:rPr lang="de-DE" altLang="en-US" dirty="0" smtClean="0"/>
              <a:t> / </a:t>
            </a:r>
            <a:r>
              <a:rPr lang="de-DE" altLang="en-US" dirty="0" err="1" smtClean="0"/>
              <a:t>parameters</a:t>
            </a:r>
            <a:endParaRPr lang="de-DE" altLang="en-US" dirty="0" smtClean="0"/>
          </a:p>
        </p:txBody>
      </p:sp>
      <p:sp>
        <p:nvSpPr>
          <p:cNvPr id="5125" name="Text Box 251"/>
          <p:cNvSpPr txBox="1">
            <a:spLocks noChangeArrowheads="1"/>
          </p:cNvSpPr>
          <p:nvPr/>
        </p:nvSpPr>
        <p:spPr bwMode="auto">
          <a:xfrm>
            <a:off x="285750" y="1462088"/>
            <a:ext cx="94630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447675" indent="-180975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/>
            <a:r>
              <a:rPr lang="de-DE" altLang="en-US" sz="1200" dirty="0"/>
              <a:t/>
            </a:r>
            <a:br>
              <a:rPr lang="de-DE" altLang="en-US" sz="1200" dirty="0"/>
            </a:br>
            <a:endParaRPr lang="de-DE" altLang="en-US" sz="1200" dirty="0"/>
          </a:p>
          <a:p>
            <a:pPr eaLnBrk="1" hangingPunct="1">
              <a:buFontTx/>
              <a:buChar char="-"/>
            </a:pPr>
            <a:endParaRPr lang="de-DE" altLang="en-US" sz="1200" dirty="0"/>
          </a:p>
          <a:p>
            <a:pPr eaLnBrk="1" hangingPunct="1"/>
            <a:endParaRPr lang="de-DE" altLang="en-US" sz="12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980728"/>
            <a:ext cx="8676964" cy="2968103"/>
          </a:xfrm>
          <a:prstGeom prst="rect">
            <a:avLst/>
          </a:prstGeom>
        </p:spPr>
      </p:pic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298110"/>
              </p:ext>
            </p:extLst>
          </p:nvPr>
        </p:nvGraphicFramePr>
        <p:xfrm>
          <a:off x="956556" y="3962427"/>
          <a:ext cx="7632848" cy="2490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16424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DataShare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set Action=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DataShare</a:t>
                      </a:r>
                      <a:endParaRPr lang="en-US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set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TransferOwnerShip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=OFF</a:t>
                      </a:r>
                    </a:p>
                    <a:p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set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TcSiteTarget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WH_Lengerich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DSEvalCompair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Action=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DSEvalCompair</a:t>
                      </a:r>
                      <a:endParaRPr lang="de-DE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JobMgrDataOrg_Root_DP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=#12-Data#</a:t>
                      </a: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TcSiteTarget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=WHL</a:t>
                      </a: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CheckMetaData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=OFF</a:t>
                      </a: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IgnoreMissingObjectsOnSourceSite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=ON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DSEvalExtractPost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Action=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DSEvalExtractPost</a:t>
                      </a:r>
                      <a:endParaRPr lang="de-DE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JobMgrDataOrg_Root_DP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=#12-Data#</a:t>
                      </a: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TcSiteTarget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=WHL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369"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DSEvalExtractPre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Action=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DSEvalExtractPre</a:t>
                      </a:r>
                      <a:endParaRPr lang="de-DE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set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050" b="0" dirty="0" err="1" smtClean="0">
                          <a:solidFill>
                            <a:schemeClr val="tx1"/>
                          </a:solidFill>
                        </a:rPr>
                        <a:t>JobMgrDataOrg_Root_DP</a:t>
                      </a:r>
                      <a:r>
                        <a:rPr lang="de-DE" sz="1050" b="0" dirty="0" smtClean="0">
                          <a:solidFill>
                            <a:schemeClr val="tx1"/>
                          </a:solidFill>
                        </a:rPr>
                        <a:t>=#12-Data#</a:t>
                      </a:r>
                      <a:endParaRPr lang="de-DE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409575"/>
            <a:ext cx="9391650" cy="389209"/>
          </a:xfrm>
        </p:spPr>
        <p:txBody>
          <a:bodyPr/>
          <a:lstStyle/>
          <a:p>
            <a:pPr eaLnBrk="1" hangingPunct="1"/>
            <a:r>
              <a:rPr lang="de-DE" altLang="en-US" dirty="0" smtClean="0"/>
              <a:t>Setup Jobs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250826" y="981076"/>
            <a:ext cx="8382000" cy="2826031"/>
          </a:xfrm>
        </p:spPr>
        <p:txBody>
          <a:bodyPr/>
          <a:lstStyle/>
          <a:p>
            <a:pPr eaLnBrk="1" hangingPunct="1"/>
            <a:r>
              <a:rPr lang="de-DE" altLang="en-US" sz="1200" b="0" dirty="0" smtClean="0"/>
              <a:t>Jobs will </a:t>
            </a:r>
            <a:r>
              <a:rPr lang="de-DE" altLang="en-US" sz="1200" b="0" dirty="0" err="1" smtClean="0"/>
              <a:t>be</a:t>
            </a:r>
            <a:r>
              <a:rPr lang="de-DE" altLang="en-US" sz="1200" b="0" dirty="0" smtClean="0"/>
              <a:t> </a:t>
            </a:r>
            <a:r>
              <a:rPr lang="de-DE" altLang="en-US" sz="1200" b="0" dirty="0" err="1" smtClean="0"/>
              <a:t>executed</a:t>
            </a:r>
            <a:r>
              <a:rPr lang="de-DE" altLang="en-US" sz="1200" b="0" dirty="0" smtClean="0"/>
              <a:t> </a:t>
            </a:r>
            <a:r>
              <a:rPr lang="de-DE" altLang="en-US" sz="1200" b="0" dirty="0" err="1" smtClean="0"/>
              <a:t>for</a:t>
            </a:r>
            <a:r>
              <a:rPr lang="de-DE" altLang="en-US" sz="1200" b="0" dirty="0" smtClean="0"/>
              <a:t> Items </a:t>
            </a:r>
            <a:r>
              <a:rPr lang="de-DE" altLang="en-US" sz="1200" b="0" dirty="0" err="1" smtClean="0"/>
              <a:t>of</a:t>
            </a:r>
            <a:r>
              <a:rPr lang="de-DE" altLang="en-US" sz="1200" b="0" dirty="0" smtClean="0"/>
              <a:t> all </a:t>
            </a:r>
            <a:r>
              <a:rPr lang="de-DE" altLang="en-US" sz="1200" b="0" dirty="0" err="1" smtClean="0"/>
              <a:t>types</a:t>
            </a:r>
            <a:r>
              <a:rPr lang="de-DE" altLang="en-US" sz="1200" b="0" dirty="0" smtClean="0"/>
              <a:t>!</a:t>
            </a:r>
          </a:p>
          <a:p>
            <a:pPr eaLnBrk="1" hangingPunct="1"/>
            <a:endParaRPr lang="de-DE" altLang="en-US" sz="1200" b="0" dirty="0"/>
          </a:p>
          <a:p>
            <a:pPr eaLnBrk="1" hangingPunct="1"/>
            <a:r>
              <a:rPr lang="de-DE" altLang="en-US" sz="1200" dirty="0" smtClean="0"/>
              <a:t>Attention:</a:t>
            </a:r>
          </a:p>
          <a:p>
            <a:pPr marL="0" indent="0"/>
            <a:r>
              <a:rPr lang="de-DE" sz="1200" b="0" dirty="0" smtClean="0"/>
              <a:t> </a:t>
            </a:r>
            <a:r>
              <a:rPr lang="de-DE" sz="1200" b="0" dirty="0" err="1" smtClean="0"/>
              <a:t>for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the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jobs</a:t>
            </a:r>
            <a:r>
              <a:rPr lang="de-DE" sz="1200" b="0" dirty="0"/>
              <a:t> </a:t>
            </a:r>
            <a:r>
              <a:rPr lang="de-DE" sz="1200" dirty="0" err="1"/>
              <a:t>DSEvalExtractPre</a:t>
            </a:r>
            <a:r>
              <a:rPr lang="de-DE" sz="1200" b="0" dirty="0"/>
              <a:t> </a:t>
            </a:r>
            <a:r>
              <a:rPr lang="de-DE" sz="1200" b="0" dirty="0" err="1" smtClean="0"/>
              <a:t>and</a:t>
            </a:r>
            <a:r>
              <a:rPr lang="de-DE" sz="1200" b="0" dirty="0" smtClean="0"/>
              <a:t> </a:t>
            </a:r>
            <a:r>
              <a:rPr lang="de-DE" sz="1200" dirty="0" err="1" smtClean="0"/>
              <a:t>DSEvalExtractPost</a:t>
            </a:r>
            <a:r>
              <a:rPr lang="de-DE" sz="1200" b="0" dirty="0" smtClean="0"/>
              <a:t> in </a:t>
            </a:r>
            <a:r>
              <a:rPr lang="de-DE" sz="1200" b="0" dirty="0" err="1" smtClean="0"/>
              <a:t>the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job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defenition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under</a:t>
            </a:r>
            <a:r>
              <a:rPr lang="de-DE" sz="1200" b="0" dirty="0" smtClean="0"/>
              <a:t/>
            </a:r>
            <a:br>
              <a:rPr lang="de-DE" sz="1200" b="0" dirty="0" smtClean="0"/>
            </a:br>
            <a:r>
              <a:rPr lang="de-DE" sz="1200" b="0" dirty="0"/>
              <a:t>Job Definition Extended &gt; Sites &gt; Add Site Definition </a:t>
            </a:r>
            <a:r>
              <a:rPr lang="de-DE" sz="1200" b="0" dirty="0" err="1"/>
              <a:t>of</a:t>
            </a:r>
            <a:r>
              <a:rPr lang="de-DE" sz="1200" b="0" dirty="0"/>
              <a:t> Site </a:t>
            </a:r>
            <a:r>
              <a:rPr lang="de-DE" sz="1200" b="0" dirty="0" smtClean="0"/>
              <a:t>ID</a:t>
            </a:r>
            <a:br>
              <a:rPr lang="de-DE" sz="1200" b="0" dirty="0" smtClean="0"/>
            </a:br>
            <a:r>
              <a:rPr lang="de-DE" sz="1200" b="0" dirty="0" err="1" smtClean="0"/>
              <a:t>the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site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id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of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the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extraction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site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has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to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be</a:t>
            </a:r>
            <a:r>
              <a:rPr lang="de-DE" sz="1200" b="0" dirty="0" smtClean="0"/>
              <a:t> </a:t>
            </a:r>
            <a:r>
              <a:rPr lang="de-DE" sz="1200" b="0" dirty="0" err="1" smtClean="0"/>
              <a:t>added</a:t>
            </a:r>
            <a:r>
              <a:rPr lang="de-DE" sz="1200" b="0" dirty="0" smtClean="0"/>
              <a:t>   </a:t>
            </a:r>
            <a:br>
              <a:rPr lang="de-DE" sz="1200" b="0" dirty="0" smtClean="0"/>
            </a:br>
            <a:endParaRPr lang="de-DE" sz="1200" b="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DE" sz="1200" dirty="0" err="1" smtClean="0"/>
              <a:t>DSEvalExtractPre</a:t>
            </a:r>
            <a:r>
              <a:rPr lang="de-DE" sz="1200" dirty="0" smtClean="0"/>
              <a:t> 	</a:t>
            </a:r>
            <a:r>
              <a:rPr lang="de-DE" sz="1200" b="0" dirty="0" smtClean="0">
                <a:sym typeface="Wingdings" panose="05000000000000000000" pitchFamily="2" charset="2"/>
              </a:rPr>
              <a:t> </a:t>
            </a:r>
            <a:r>
              <a:rPr lang="de-DE" sz="1200" b="0" dirty="0" err="1" smtClean="0">
                <a:sym typeface="Wingdings" panose="05000000000000000000" pitchFamily="2" charset="2"/>
              </a:rPr>
              <a:t>source</a:t>
            </a:r>
            <a:r>
              <a:rPr lang="de-DE" sz="1200" b="0" dirty="0" smtClean="0">
                <a:sym typeface="Wingdings" panose="05000000000000000000" pitchFamily="2" charset="2"/>
              </a:rPr>
              <a:t> </a:t>
            </a:r>
            <a:r>
              <a:rPr lang="de-DE" sz="1200" b="0" dirty="0" err="1" smtClean="0">
                <a:sym typeface="Wingdings" panose="05000000000000000000" pitchFamily="2" charset="2"/>
              </a:rPr>
              <a:t>site</a:t>
            </a:r>
            <a:r>
              <a:rPr lang="de-DE" sz="1200" b="0" dirty="0" smtClean="0">
                <a:sym typeface="Wingdings" panose="05000000000000000000" pitchFamily="2" charset="2"/>
              </a:rPr>
              <a:t> </a:t>
            </a:r>
            <a:r>
              <a:rPr lang="de-DE" sz="1200" b="0" dirty="0" err="1" smtClean="0">
                <a:sym typeface="Wingdings" panose="05000000000000000000" pitchFamily="2" charset="2"/>
              </a:rPr>
              <a:t>id</a:t>
            </a:r>
            <a:endParaRPr lang="de-DE" sz="1200" b="0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DE" sz="1200" dirty="0" err="1" smtClean="0"/>
              <a:t>DSEvalExtractPost</a:t>
            </a:r>
            <a:r>
              <a:rPr lang="de-DE" sz="1200" b="0" dirty="0" smtClean="0"/>
              <a:t> 	</a:t>
            </a:r>
            <a:r>
              <a:rPr lang="de-DE" sz="1200" b="0" dirty="0" smtClean="0">
                <a:sym typeface="Wingdings" panose="05000000000000000000" pitchFamily="2" charset="2"/>
              </a:rPr>
              <a:t> </a:t>
            </a:r>
            <a:r>
              <a:rPr lang="de-DE" sz="1200" b="0" dirty="0" err="1" smtClean="0">
                <a:sym typeface="Wingdings" panose="05000000000000000000" pitchFamily="2" charset="2"/>
              </a:rPr>
              <a:t>target</a:t>
            </a:r>
            <a:r>
              <a:rPr lang="de-DE" sz="1200" b="0" dirty="0" smtClean="0">
                <a:sym typeface="Wingdings" panose="05000000000000000000" pitchFamily="2" charset="2"/>
              </a:rPr>
              <a:t> </a:t>
            </a:r>
            <a:r>
              <a:rPr lang="de-DE" sz="1200" b="0" dirty="0" err="1" smtClean="0">
                <a:sym typeface="Wingdings" panose="05000000000000000000" pitchFamily="2" charset="2"/>
              </a:rPr>
              <a:t>site</a:t>
            </a:r>
            <a:r>
              <a:rPr lang="de-DE" sz="1200" b="0" dirty="0" smtClean="0">
                <a:sym typeface="Wingdings" panose="05000000000000000000" pitchFamily="2" charset="2"/>
              </a:rPr>
              <a:t> </a:t>
            </a:r>
            <a:r>
              <a:rPr lang="de-DE" sz="1200" b="0" dirty="0" err="1" smtClean="0">
                <a:sym typeface="Wingdings" panose="05000000000000000000" pitchFamily="2" charset="2"/>
              </a:rPr>
              <a:t>id</a:t>
            </a:r>
            <a:endParaRPr lang="de-DE" sz="1200" b="0" dirty="0" smtClean="0"/>
          </a:p>
          <a:p>
            <a:endParaRPr lang="de-DE" sz="1200" b="0" dirty="0" smtClean="0"/>
          </a:p>
          <a:p>
            <a:endParaRPr lang="de-DE" sz="1200" b="0" dirty="0"/>
          </a:p>
          <a:p>
            <a:endParaRPr lang="de-DE" sz="1200" b="0" dirty="0"/>
          </a:p>
          <a:p>
            <a:pPr eaLnBrk="1" hangingPunct="1"/>
            <a:endParaRPr lang="de-DE" altLang="en-US" sz="1200" b="0" dirty="0" smtClean="0"/>
          </a:p>
        </p:txBody>
      </p:sp>
      <p:pic>
        <p:nvPicPr>
          <p:cNvPr id="2050" name="Grafik 4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848" y="2528900"/>
            <a:ext cx="5724636" cy="354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409575"/>
            <a:ext cx="9391650" cy="389209"/>
          </a:xfrm>
        </p:spPr>
        <p:txBody>
          <a:bodyPr/>
          <a:lstStyle/>
          <a:p>
            <a:pPr eaLnBrk="1" hangingPunct="1"/>
            <a:r>
              <a:rPr lang="de-DE" altLang="en-US" dirty="0" smtClean="0"/>
              <a:t>Setup Jobs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250826" y="1203001"/>
            <a:ext cx="8382000" cy="720839"/>
          </a:xfrm>
        </p:spPr>
        <p:txBody>
          <a:bodyPr/>
          <a:lstStyle/>
          <a:p>
            <a:pPr eaLnBrk="1" hangingPunct="1"/>
            <a:r>
              <a:rPr lang="de-DE" altLang="en-US" sz="1200" dirty="0" err="1" smtClean="0"/>
              <a:t>Overview</a:t>
            </a:r>
            <a:r>
              <a:rPr lang="de-DE" altLang="en-US" sz="1200" dirty="0" smtClean="0"/>
              <a:t> </a:t>
            </a:r>
            <a:r>
              <a:rPr lang="de-DE" altLang="en-US" sz="1200" dirty="0" err="1" smtClean="0"/>
              <a:t>of</a:t>
            </a:r>
            <a:r>
              <a:rPr lang="de-DE" altLang="en-US" sz="1200" dirty="0" smtClean="0"/>
              <a:t> all </a:t>
            </a:r>
            <a:r>
              <a:rPr lang="de-DE" altLang="en-US" sz="1200" dirty="0" err="1" smtClean="0"/>
              <a:t>jobs</a:t>
            </a:r>
            <a:r>
              <a:rPr lang="de-DE" altLang="en-US" sz="1200" dirty="0" smtClean="0"/>
              <a:t> </a:t>
            </a:r>
            <a:r>
              <a:rPr lang="de-DE" altLang="en-US" sz="1200" dirty="0" err="1" smtClean="0"/>
              <a:t>and</a:t>
            </a:r>
            <a:r>
              <a:rPr lang="de-DE" altLang="en-US" sz="1200" dirty="0" smtClean="0"/>
              <a:t> </a:t>
            </a:r>
            <a:r>
              <a:rPr lang="de-DE" altLang="en-US" sz="1200" dirty="0" err="1" smtClean="0"/>
              <a:t>the</a:t>
            </a:r>
            <a:r>
              <a:rPr lang="de-DE" altLang="en-US" sz="1200" dirty="0" smtClean="0"/>
              <a:t> </a:t>
            </a:r>
            <a:r>
              <a:rPr lang="de-DE" altLang="en-US" sz="1200" dirty="0" err="1" smtClean="0"/>
              <a:t>job</a:t>
            </a:r>
            <a:r>
              <a:rPr lang="de-DE" altLang="en-US" sz="1200" dirty="0" smtClean="0"/>
              <a:t> </a:t>
            </a:r>
            <a:r>
              <a:rPr lang="de-DE" altLang="en-US" sz="1200" dirty="0" err="1" smtClean="0"/>
              <a:t>order</a:t>
            </a:r>
            <a:r>
              <a:rPr lang="de-DE" altLang="en-US" sz="1200" dirty="0" smtClean="0"/>
              <a:t>:</a:t>
            </a:r>
          </a:p>
          <a:p>
            <a:pPr eaLnBrk="1" hangingPunct="1"/>
            <a:endParaRPr lang="de-DE" altLang="en-US" sz="1200" b="0" dirty="0"/>
          </a:p>
          <a:p>
            <a:pPr eaLnBrk="1" hangingPunct="1"/>
            <a:endParaRPr lang="de-DE" altLang="en-US" sz="1200" b="0" dirty="0" smtClean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09" y="1923840"/>
            <a:ext cx="9545382" cy="301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7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7650" y="409575"/>
            <a:ext cx="9391650" cy="389209"/>
          </a:xfrm>
        </p:spPr>
        <p:txBody>
          <a:bodyPr/>
          <a:lstStyle/>
          <a:p>
            <a:r>
              <a:rPr lang="de-DE" dirty="0" smtClean="0"/>
              <a:t>Datashare Know-how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16258" y="1192665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dirty="0" smtClean="0">
                <a:solidFill>
                  <a:schemeClr val="tx1"/>
                </a:solidFill>
                <a:latin typeface="+mn-lt"/>
              </a:rPr>
              <a:t>New: 23.11.2015</a:t>
            </a:r>
          </a:p>
          <a:p>
            <a:pPr algn="l"/>
            <a:endParaRPr lang="en-GB" sz="1200" dirty="0" smtClean="0">
              <a:latin typeface="+mn-lt"/>
            </a:endParaRPr>
          </a:p>
          <a:p>
            <a:pPr algn="l"/>
            <a:r>
              <a:rPr lang="en-GB" sz="1200" dirty="0" smtClean="0">
                <a:solidFill>
                  <a:schemeClr val="tx1"/>
                </a:solidFill>
                <a:latin typeface="+mn-lt"/>
              </a:rPr>
              <a:t>Where will the data be stored during data share / data </a:t>
            </a:r>
            <a:r>
              <a:rPr lang="en-GB" sz="1200" dirty="0">
                <a:latin typeface="+mn-lt"/>
              </a:rPr>
              <a:t>s</a:t>
            </a:r>
            <a:r>
              <a:rPr lang="en-GB" sz="1200" dirty="0" smtClean="0">
                <a:solidFill>
                  <a:schemeClr val="tx1"/>
                </a:solidFill>
                <a:latin typeface="+mn-lt"/>
              </a:rPr>
              <a:t>ync process ?  </a:t>
            </a:r>
          </a:p>
          <a:p>
            <a:pPr algn="l"/>
            <a:endParaRPr lang="en-GB" sz="1200" dirty="0" smtClean="0">
              <a:solidFill>
                <a:schemeClr val="tx1"/>
              </a:solidFill>
              <a:latin typeface="+mn-lt"/>
            </a:endParaRPr>
          </a:p>
          <a:p>
            <a:pPr algn="l"/>
            <a:r>
              <a:rPr lang="en-GB" sz="1200" dirty="0" smtClean="0">
                <a:solidFill>
                  <a:schemeClr val="tx1"/>
                </a:solidFill>
                <a:latin typeface="+mn-lt"/>
              </a:rPr>
              <a:t>If the process user exists </a:t>
            </a:r>
            <a:r>
              <a:rPr lang="en-GB" sz="1200" dirty="0" smtClean="0">
                <a:latin typeface="+mn-lt"/>
              </a:rPr>
              <a:t>on </a:t>
            </a:r>
            <a:r>
              <a:rPr lang="en-GB" sz="1200" dirty="0" smtClean="0">
                <a:solidFill>
                  <a:schemeClr val="tx1"/>
                </a:solidFill>
                <a:latin typeface="+mn-lt"/>
              </a:rPr>
              <a:t>both sites then the data will be stored in default volume of user in target site</a:t>
            </a:r>
            <a:br>
              <a:rPr lang="en-GB" sz="1200" dirty="0" smtClean="0">
                <a:solidFill>
                  <a:schemeClr val="tx1"/>
                </a:solidFill>
                <a:latin typeface="+mn-lt"/>
              </a:rPr>
            </a:br>
            <a:r>
              <a:rPr lang="en-GB" sz="1200" dirty="0" smtClean="0">
                <a:latin typeface="+mn-lt"/>
                <a:sym typeface="Wingdings" panose="05000000000000000000" pitchFamily="2" charset="2"/>
              </a:rPr>
              <a:t> </a:t>
            </a:r>
            <a:r>
              <a:rPr lang="en-GB" sz="1200" dirty="0" smtClean="0">
                <a:solidFill>
                  <a:schemeClr val="tx1"/>
                </a:solidFill>
                <a:latin typeface="+mn-lt"/>
              </a:rPr>
              <a:t>Users </a:t>
            </a:r>
            <a:r>
              <a:rPr lang="en-GB" sz="1200" dirty="0" smtClean="0">
                <a:latin typeface="+mn-lt"/>
              </a:rPr>
              <a:t>have to</a:t>
            </a:r>
            <a:r>
              <a:rPr lang="en-GB" sz="1200" dirty="0" smtClean="0">
                <a:solidFill>
                  <a:schemeClr val="tx1"/>
                </a:solidFill>
                <a:latin typeface="+mn-lt"/>
              </a:rPr>
              <a:t> be replicated</a:t>
            </a:r>
          </a:p>
          <a:p>
            <a:r>
              <a:rPr lang="en-GB" sz="1200" dirty="0" smtClean="0"/>
              <a:t>If the process user does not exist on the target site the default volume of the </a:t>
            </a:r>
            <a:r>
              <a:rPr lang="en-GB" sz="1200" dirty="0" err="1" smtClean="0"/>
              <a:t>idsm</a:t>
            </a:r>
            <a:r>
              <a:rPr lang="en-GB" sz="1200" dirty="0" smtClean="0"/>
              <a:t> user will be uses</a:t>
            </a:r>
          </a:p>
          <a:p>
            <a:r>
              <a:rPr lang="en-GB" sz="1200" dirty="0" smtClean="0"/>
              <a:t/>
            </a:r>
            <a:br>
              <a:rPr lang="en-GB" sz="1200" dirty="0" smtClean="0"/>
            </a:br>
            <a:endParaRPr lang="en-GB" sz="120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324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en-US" dirty="0" smtClean="0"/>
              <a:t>Mitschrift #Date#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en-US" smtClean="0"/>
              <a:t>….</a:t>
            </a:r>
          </a:p>
        </p:txBody>
      </p:sp>
      <p:sp>
        <p:nvSpPr>
          <p:cNvPr id="7173" name="Textfeld 4"/>
          <p:cNvSpPr txBox="1">
            <a:spLocks noChangeArrowheads="1"/>
          </p:cNvSpPr>
          <p:nvPr/>
        </p:nvSpPr>
        <p:spPr bwMode="auto">
          <a:xfrm>
            <a:off x="134938" y="1376363"/>
            <a:ext cx="941705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en-US"/>
              <a:t>Xxx</a:t>
            </a:r>
          </a:p>
          <a:p>
            <a:pPr eaLnBrk="1" hangingPunct="1"/>
            <a:r>
              <a:rPr lang="de-DE" altLang="en-US"/>
              <a:t>xxx</a:t>
            </a:r>
          </a:p>
        </p:txBody>
      </p:sp>
      <p:sp>
        <p:nvSpPr>
          <p:cNvPr id="7174" name="Textfeld 1"/>
          <p:cNvSpPr txBox="1">
            <a:spLocks noChangeArrowheads="1"/>
          </p:cNvSpPr>
          <p:nvPr/>
        </p:nvSpPr>
        <p:spPr bwMode="auto">
          <a:xfrm rot="-685847">
            <a:off x="1430338" y="2395538"/>
            <a:ext cx="67611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800"/>
              <a:t>Template Slide</a:t>
            </a:r>
          </a:p>
          <a:p>
            <a:pPr eaLnBrk="1" hangingPunct="1"/>
            <a:r>
              <a:rPr lang="en-GB" altLang="en-US" sz="2800"/>
              <a:t>Copy this Slide first and add </a:t>
            </a:r>
          </a:p>
          <a:p>
            <a:pPr eaLnBrk="1" hangingPunct="1"/>
            <a:r>
              <a:rPr lang="en-GB" altLang="en-US" sz="2800"/>
              <a:t>your Documentation into copied slide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e29489c09c3c63187c2677341ee6319b0e3d0"/>
</p:tagLst>
</file>

<file path=ppt/theme/theme1.xml><?xml version="1.0" encoding="utf-8"?>
<a:theme xmlns:a="http://schemas.openxmlformats.org/drawingml/2006/main" name="addPLM_PPT_DesignTemplateV4">
  <a:themeElements>
    <a:clrScheme name="JF Masterfol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CC"/>
      </a:hlink>
      <a:folHlink>
        <a:srgbClr val="808080"/>
      </a:folHlink>
    </a:clrScheme>
    <a:fontScheme name="JF Master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 dirty="0" smtClean="0">
            <a:ln>
              <a:noFill/>
            </a:ln>
            <a:solidFill>
              <a:schemeClr val="accent2"/>
            </a:solidFill>
            <a:effectLst/>
            <a:latin typeface="+mn-lt"/>
          </a:defRPr>
        </a:defPPr>
      </a:lstStyle>
    </a:spDef>
    <a:ln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defRPr sz="1200"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JF Master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F Masterfol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addPLM_PPT_DesignTemplateV4</Template>
  <TotalTime>0</TotalTime>
  <Words>619</Words>
  <Application>Microsoft Office PowerPoint</Application>
  <PresentationFormat>A4-Papier (210x297 mm)</PresentationFormat>
  <Paragraphs>138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Verdana</vt:lpstr>
      <vt:lpstr>Wingdings</vt:lpstr>
      <vt:lpstr>addPLM_PPT_DesignTemplateV4</vt:lpstr>
      <vt:lpstr>PLM JobManager</vt:lpstr>
      <vt:lpstr>Setup process groups</vt:lpstr>
      <vt:lpstr>Setup scripts / parameters</vt:lpstr>
      <vt:lpstr>Setup Jobs</vt:lpstr>
      <vt:lpstr>Setup Jobs</vt:lpstr>
      <vt:lpstr>Datashare Know-how</vt:lpstr>
      <vt:lpstr>Mitschrift #Date#</vt:lpstr>
    </vt:vector>
  </TitlesOfParts>
  <Company>#CustomerName#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PLMJobManagerV2 Docu Custome</dc:title>
  <dc:creator>Josef Feuerstein</dc:creator>
  <cp:lastModifiedBy>Sascha Güth</cp:lastModifiedBy>
  <cp:revision>131</cp:revision>
  <cp:lastPrinted>2002-04-15T13:20:54Z</cp:lastPrinted>
  <dcterms:created xsi:type="dcterms:W3CDTF">2005-05-30T09:19:42Z</dcterms:created>
  <dcterms:modified xsi:type="dcterms:W3CDTF">2016-09-09T13:06:40Z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MasterCommands0">
    <vt:lpwstr>H4sIAAAAAAAEAJ2SW2vCQBCF3wv9D8v67O7GlrbIJiK9QC/aB0H6JksyMQvJbNlLo/++SZRiIbbo4+FwvjPMjJxsqpJ8gXXaYEwjJigBTE2mcR3T4PPhHZ0klxdyaq3avuf3pqoUZqRJoRtvnI5p4f3nmPO6rll9xYxd85EQEf+YvS3SAio11Oi8whToTyr7P0WbUkLkvq8TjXyFbTJ4MOlq/jiQvFV7Y6nKAAfWTncIfsjoByoPq5nCAGXZh41</vt:lpwstr>
  </property>
  <property fmtid="{D5CDD505-2E9C-101B-9397-08002B2CF9AE}" pid="3" name="SlideMasterCommands1">
    <vt:lpwstr>umbhhIxFdnwieBm/sX+QX4yAnTxCaA3jQeM7gbUn/Mlp3URjrT13Ibu6j4M5+xqNUyX9/S/IN739s3GYCAAA=</vt:lpwstr>
  </property>
  <property fmtid="{D5CDD505-2E9C-101B-9397-08002B2CF9AE}" pid="4" name="SlideMasterOrders0">
    <vt:lpwstr>H4sIAAAAAAAEAK2TUWvCMBSF3wf7DyE+27Qq2yixIvoiqxRWNgZjjNBcbVmbSJqu9d8vdkEnFMewb8k59+RePm7orCly9AWqzKSYYs9xMQKRSJ6J7RRXejN8wLPg9obOlWL7aBMpDgqZjCj9psymONV65xNS17VTjx2ptmTkuh55XYdxkkLBhpkoNRMJ4GOK/53CpiVCtO3WHs0lhI2OdqCYlip4C1mp0fOOMw0+JWeerX/KtulJfKfkXLBVMeS</vt:lpwstr>
  </property>
  <property fmtid="{D5CDD505-2E9C-101B-9397-08002B2CF9AE}" pid="5" name="SlideMasterOrders1">
    <vt:lpwstr>QaOALWRRM8JXg0ARjSjp1m1lUSoHQ1rKq0R9hHwyWZqKPeaXlgJKDcHRfWF6B9eNUKm0KfjT7LOl4l5ITg0s4lvKzKky2fxbetSzWTFSQ5904vHvHvXNGrjfpEcaBvuqfxOQKEu1Il9aiLViJ/+0EJb+/ZfANgvi1MM0DAAA=</vt:lpwstr>
  </property>
</Properties>
</file>